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7A3C2-2F5C-4AA1-A308-C5DE5CC6D738}" type="datetimeFigureOut">
              <a:rPr lang="es-ES" smtClean="0"/>
              <a:pPr/>
              <a:t>22/02/2021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5BA10-20F2-4D71-9A50-F85F8675C3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1428736"/>
          </a:xfrm>
        </p:spPr>
        <p:txBody>
          <a:bodyPr/>
          <a:lstStyle/>
          <a:p>
            <a:r>
              <a:rPr lang="es-ES" b="1" dirty="0" smtClean="0"/>
              <a:t>                              GREETINGS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929718" cy="5214974"/>
          </a:xfrm>
        </p:spPr>
        <p:txBody>
          <a:bodyPr>
            <a:normAutofit fontScale="70000" lnSpcReduction="20000"/>
          </a:bodyPr>
          <a:lstStyle/>
          <a:p>
            <a:endParaRPr lang="es-ES" dirty="0">
              <a:solidFill>
                <a:schemeClr val="tx1"/>
              </a:solidFill>
            </a:endParaRP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Hello</a:t>
            </a:r>
            <a:endParaRPr lang="es-ES" b="1" dirty="0" smtClean="0">
              <a:solidFill>
                <a:schemeClr val="tx1"/>
              </a:solidFill>
            </a:endParaRPr>
          </a:p>
          <a:p>
            <a:pPr algn="l"/>
            <a:endParaRPr lang="es-ES" b="1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                              &gt;  ,  </a:t>
            </a:r>
            <a:r>
              <a:rPr lang="es-ES" dirty="0" err="1" smtClean="0">
                <a:solidFill>
                  <a:schemeClr val="tx1"/>
                </a:solidFill>
              </a:rPr>
              <a:t>or</a:t>
            </a:r>
            <a:r>
              <a:rPr lang="es-ES" dirty="0" smtClean="0">
                <a:solidFill>
                  <a:schemeClr val="tx1"/>
                </a:solidFill>
              </a:rPr>
              <a:t> !  </a:t>
            </a:r>
          </a:p>
          <a:p>
            <a:pPr algn="l"/>
            <a:r>
              <a:rPr lang="es-ES" b="1" dirty="0" smtClean="0">
                <a:solidFill>
                  <a:schemeClr val="tx1"/>
                </a:solidFill>
              </a:rPr>
              <a:t>Hi</a:t>
            </a:r>
            <a:r>
              <a:rPr lang="es-ES" dirty="0" smtClean="0">
                <a:solidFill>
                  <a:schemeClr val="tx1"/>
                </a:solidFill>
              </a:rPr>
              <a:t>                          &gt; </a:t>
            </a:r>
            <a:r>
              <a:rPr lang="es-ES" dirty="0" err="1" smtClean="0">
                <a:solidFill>
                  <a:schemeClr val="tx1"/>
                </a:solidFill>
              </a:rPr>
              <a:t>name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or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another</a:t>
            </a:r>
            <a:r>
              <a:rPr lang="es-ES" dirty="0" smtClean="0">
                <a:solidFill>
                  <a:schemeClr val="tx1"/>
                </a:solidFill>
              </a:rPr>
              <a:t> informal </a:t>
            </a:r>
            <a:r>
              <a:rPr lang="es-ES" dirty="0" err="1" smtClean="0">
                <a:solidFill>
                  <a:schemeClr val="tx1"/>
                </a:solidFill>
              </a:rPr>
              <a:t>expression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Hey</a:t>
            </a:r>
            <a:r>
              <a:rPr lang="es-ES" dirty="0" smtClean="0">
                <a:solidFill>
                  <a:schemeClr val="tx1"/>
                </a:solidFill>
              </a:rPr>
              <a:t>                       </a:t>
            </a:r>
            <a:r>
              <a:rPr lang="es-ES" dirty="0" err="1" smtClean="0">
                <a:solidFill>
                  <a:schemeClr val="tx1"/>
                </a:solidFill>
              </a:rPr>
              <a:t>man</a:t>
            </a:r>
            <a:r>
              <a:rPr lang="es-ES" dirty="0" smtClean="0">
                <a:solidFill>
                  <a:schemeClr val="tx1"/>
                </a:solidFill>
              </a:rPr>
              <a:t>*, dude* - </a:t>
            </a:r>
            <a:r>
              <a:rPr lang="es-ES" dirty="0" err="1" smtClean="0">
                <a:solidFill>
                  <a:schemeClr val="tx1"/>
                </a:solidFill>
              </a:rPr>
              <a:t>bro</a:t>
            </a:r>
            <a:r>
              <a:rPr lang="es-ES" dirty="0" smtClean="0">
                <a:solidFill>
                  <a:schemeClr val="tx1"/>
                </a:solidFill>
              </a:rPr>
              <a:t>*  </a:t>
            </a:r>
            <a:r>
              <a:rPr lang="es-ES" dirty="0" err="1" smtClean="0">
                <a:solidFill>
                  <a:schemeClr val="tx1"/>
                </a:solidFill>
              </a:rPr>
              <a:t>buddy</a:t>
            </a:r>
            <a:r>
              <a:rPr lang="es-ES" dirty="0" smtClean="0">
                <a:solidFill>
                  <a:schemeClr val="tx1"/>
                </a:solidFill>
              </a:rPr>
              <a:t> (</a:t>
            </a:r>
            <a:r>
              <a:rPr lang="es-ES" dirty="0" err="1" smtClean="0">
                <a:solidFill>
                  <a:schemeClr val="tx1"/>
                </a:solidFill>
              </a:rPr>
              <a:t>ies</a:t>
            </a:r>
            <a:r>
              <a:rPr lang="es-ES" dirty="0" smtClean="0">
                <a:solidFill>
                  <a:schemeClr val="tx1"/>
                </a:solidFill>
              </a:rPr>
              <a:t>) – </a:t>
            </a:r>
            <a:r>
              <a:rPr lang="es-ES" dirty="0" err="1" smtClean="0">
                <a:solidFill>
                  <a:schemeClr val="tx1"/>
                </a:solidFill>
              </a:rPr>
              <a:t>honey</a:t>
            </a:r>
            <a:r>
              <a:rPr lang="es-ES" dirty="0" smtClean="0">
                <a:solidFill>
                  <a:schemeClr val="tx1"/>
                </a:solidFill>
              </a:rPr>
              <a:t>* - </a:t>
            </a:r>
            <a:r>
              <a:rPr lang="es-ES" dirty="0" err="1">
                <a:solidFill>
                  <a:schemeClr val="tx1"/>
                </a:solidFill>
              </a:rPr>
              <a:t>d</a:t>
            </a:r>
            <a:r>
              <a:rPr lang="es-ES" dirty="0" err="1" smtClean="0">
                <a:solidFill>
                  <a:schemeClr val="tx1"/>
                </a:solidFill>
              </a:rPr>
              <a:t>arling</a:t>
            </a:r>
            <a:r>
              <a:rPr lang="es-ES" dirty="0" smtClean="0">
                <a:solidFill>
                  <a:schemeClr val="tx1"/>
                </a:solidFill>
              </a:rPr>
              <a:t>*</a:t>
            </a:r>
          </a:p>
          <a:p>
            <a:pPr algn="l"/>
            <a:r>
              <a:rPr lang="es-ES" b="1" dirty="0" smtClean="0">
                <a:solidFill>
                  <a:schemeClr val="tx1"/>
                </a:solidFill>
              </a:rPr>
              <a:t>Yo</a:t>
            </a:r>
            <a:r>
              <a:rPr lang="es-ES" dirty="0" smtClean="0">
                <a:solidFill>
                  <a:schemeClr val="tx1"/>
                </a:solidFill>
              </a:rPr>
              <a:t>                          guy(s) - mate(s) - pal(s) - </a:t>
            </a:r>
            <a:r>
              <a:rPr lang="es-ES" dirty="0" err="1" smtClean="0">
                <a:solidFill>
                  <a:schemeClr val="tx1"/>
                </a:solidFill>
              </a:rPr>
              <a:t>friend</a:t>
            </a:r>
            <a:r>
              <a:rPr lang="es-ES" dirty="0" smtClean="0">
                <a:solidFill>
                  <a:schemeClr val="tx1"/>
                </a:solidFill>
              </a:rPr>
              <a:t>(s)</a:t>
            </a:r>
          </a:p>
          <a:p>
            <a:pPr algn="l"/>
            <a:r>
              <a:rPr lang="es-ES" b="1" dirty="0" smtClean="0">
                <a:solidFill>
                  <a:schemeClr val="tx1"/>
                </a:solidFill>
              </a:rPr>
              <a:t>Hi </a:t>
            </a:r>
            <a:r>
              <a:rPr lang="es-ES" b="1" dirty="0" err="1" smtClean="0">
                <a:solidFill>
                  <a:schemeClr val="tx1"/>
                </a:solidFill>
              </a:rPr>
              <a:t>there</a:t>
            </a:r>
            <a:r>
              <a:rPr lang="es-ES" b="1" dirty="0" smtClean="0">
                <a:solidFill>
                  <a:schemeClr val="tx1"/>
                </a:solidFill>
              </a:rPr>
              <a:t>              </a:t>
            </a:r>
            <a:r>
              <a:rPr lang="es-ES" i="1" dirty="0" err="1" smtClean="0">
                <a:solidFill>
                  <a:schemeClr val="bg1">
                    <a:lumMod val="50000"/>
                  </a:schemeClr>
                </a:solidFill>
              </a:rPr>
              <a:t>Honey</a:t>
            </a:r>
            <a:r>
              <a:rPr lang="es-ES" i="1" dirty="0" smtClean="0">
                <a:solidFill>
                  <a:schemeClr val="bg1">
                    <a:lumMod val="50000"/>
                  </a:schemeClr>
                </a:solidFill>
              </a:rPr>
              <a:t>/Darling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is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way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of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addressing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someone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you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like</a:t>
            </a:r>
            <a:endParaRPr lang="es-ES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Hiya</a:t>
            </a:r>
            <a:r>
              <a:rPr lang="es-ES" b="1" dirty="0" smtClean="0">
                <a:solidFill>
                  <a:schemeClr val="tx1"/>
                </a:solidFill>
              </a:rPr>
              <a:t>                     </a:t>
            </a:r>
            <a:r>
              <a:rPr lang="en-US" i="1" dirty="0" smtClean="0"/>
              <a:t>Man/Dude/Bro</a:t>
            </a:r>
            <a:r>
              <a:rPr lang="en-US" dirty="0" smtClean="0"/>
              <a:t> is </a:t>
            </a:r>
            <a:r>
              <a:rPr lang="en-US" dirty="0"/>
              <a:t>another way to say "friend." Usually used </a:t>
            </a:r>
            <a:r>
              <a:rPr lang="en-US" dirty="0" smtClean="0"/>
              <a:t> 		as slang  when </a:t>
            </a:r>
            <a:r>
              <a:rPr lang="en-US" dirty="0"/>
              <a:t>addressing a male friend.</a:t>
            </a:r>
          </a:p>
          <a:p>
            <a:pPr algn="l"/>
            <a:endParaRPr lang="es-ES" b="1" u="sng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Good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morning</a:t>
            </a:r>
            <a:r>
              <a:rPr lang="es-ES" b="1" dirty="0" smtClean="0">
                <a:solidFill>
                  <a:schemeClr val="tx1"/>
                </a:solidFill>
              </a:rPr>
              <a:t>                    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err="1" smtClean="0">
                <a:solidFill>
                  <a:schemeClr val="tx1"/>
                </a:solidFill>
              </a:rPr>
              <a:t>name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or</a:t>
            </a:r>
            <a:r>
              <a:rPr lang="es-ES" dirty="0" smtClean="0">
                <a:solidFill>
                  <a:schemeClr val="tx1"/>
                </a:solidFill>
              </a:rPr>
              <a:t> a </a:t>
            </a:r>
            <a:r>
              <a:rPr lang="es-ES" dirty="0" err="1" smtClean="0">
                <a:solidFill>
                  <a:schemeClr val="tx1"/>
                </a:solidFill>
              </a:rPr>
              <a:t>title</a:t>
            </a:r>
            <a:r>
              <a:rPr lang="es-ES" dirty="0" smtClean="0">
                <a:solidFill>
                  <a:schemeClr val="tx1"/>
                </a:solidFill>
              </a:rPr>
              <a:t> (Sir - </a:t>
            </a:r>
            <a:r>
              <a:rPr lang="es-ES" dirty="0" err="1" smtClean="0">
                <a:solidFill>
                  <a:schemeClr val="tx1"/>
                </a:solidFill>
              </a:rPr>
              <a:t>Madam</a:t>
            </a:r>
            <a:r>
              <a:rPr lang="es-ES" dirty="0" smtClean="0">
                <a:solidFill>
                  <a:schemeClr val="tx1"/>
                </a:solidFill>
              </a:rPr>
              <a:t>,</a:t>
            </a:r>
            <a:endParaRPr lang="es-ES" dirty="0">
              <a:solidFill>
                <a:schemeClr val="tx1"/>
              </a:solidFill>
            </a:endParaRP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Good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afternoon</a:t>
            </a:r>
            <a:r>
              <a:rPr lang="es-ES" b="1" dirty="0" smtClean="0">
                <a:solidFill>
                  <a:schemeClr val="tx1"/>
                </a:solidFill>
              </a:rPr>
              <a:t>                 </a:t>
            </a:r>
            <a:r>
              <a:rPr lang="es-ES" dirty="0" smtClean="0">
                <a:solidFill>
                  <a:schemeClr val="tx1"/>
                </a:solidFill>
              </a:rPr>
              <a:t>etc.)</a:t>
            </a: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Good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evening</a:t>
            </a:r>
            <a:r>
              <a:rPr lang="es-ES" dirty="0" smtClean="0">
                <a:solidFill>
                  <a:schemeClr val="tx1"/>
                </a:solidFill>
              </a:rPr>
              <a:t>                     * </a:t>
            </a:r>
            <a:r>
              <a:rPr lang="es-ES" dirty="0" err="1" smtClean="0">
                <a:solidFill>
                  <a:schemeClr val="tx1"/>
                </a:solidFill>
              </a:rPr>
              <a:t>they</a:t>
            </a:r>
            <a:r>
              <a:rPr lang="es-ES" dirty="0" smtClean="0">
                <a:solidFill>
                  <a:schemeClr val="tx1"/>
                </a:solidFill>
              </a:rPr>
              <a:t> can </a:t>
            </a:r>
            <a:r>
              <a:rPr lang="es-ES" dirty="0" err="1" smtClean="0">
                <a:solidFill>
                  <a:schemeClr val="tx1"/>
                </a:solidFill>
              </a:rPr>
              <a:t>be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made</a:t>
            </a:r>
            <a:r>
              <a:rPr lang="es-ES" dirty="0" smtClean="0">
                <a:solidFill>
                  <a:schemeClr val="tx1"/>
                </a:solidFill>
              </a:rPr>
              <a:t> informal.</a:t>
            </a: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/>
          </a:p>
        </p:txBody>
      </p:sp>
      <p:pic>
        <p:nvPicPr>
          <p:cNvPr id="8" name="7 Imagen" descr="greetings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1"/>
            <a:ext cx="3028950" cy="1357322"/>
          </a:xfrm>
          <a:prstGeom prst="rect">
            <a:avLst/>
          </a:prstGeom>
        </p:spPr>
      </p:pic>
      <p:sp>
        <p:nvSpPr>
          <p:cNvPr id="9" name="8 Cerrar llave"/>
          <p:cNvSpPr/>
          <p:nvPr/>
        </p:nvSpPr>
        <p:spPr>
          <a:xfrm>
            <a:off x="1714480" y="2000240"/>
            <a:ext cx="714380" cy="27146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errar llave"/>
          <p:cNvSpPr/>
          <p:nvPr/>
        </p:nvSpPr>
        <p:spPr>
          <a:xfrm>
            <a:off x="3214678" y="5000636"/>
            <a:ext cx="428628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Abrir corchete"/>
          <p:cNvSpPr/>
          <p:nvPr/>
        </p:nvSpPr>
        <p:spPr>
          <a:xfrm>
            <a:off x="214282" y="2786058"/>
            <a:ext cx="45719" cy="157163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214446"/>
          </a:xfrm>
        </p:spPr>
        <p:txBody>
          <a:bodyPr/>
          <a:lstStyle/>
          <a:p>
            <a:r>
              <a:rPr lang="es-ES" dirty="0" smtClean="0"/>
              <a:t>                                  </a:t>
            </a:r>
            <a:r>
              <a:rPr lang="es-ES" b="1" dirty="0" smtClean="0"/>
              <a:t>GREETINGS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643998" cy="4929222"/>
          </a:xfrm>
        </p:spPr>
        <p:txBody>
          <a:bodyPr>
            <a:normAutofit fontScale="85000" lnSpcReduction="10000"/>
          </a:bodyPr>
          <a:lstStyle/>
          <a:p>
            <a:pPr algn="l"/>
            <a:endParaRPr lang="es-ES" dirty="0" smtClean="0"/>
          </a:p>
          <a:p>
            <a:pPr algn="l"/>
            <a:endParaRPr lang="es-ES" dirty="0" smtClean="0"/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err="1" smtClean="0">
                <a:solidFill>
                  <a:schemeClr val="tx1"/>
                </a:solidFill>
              </a:rPr>
              <a:t>What´s</a:t>
            </a:r>
            <a:r>
              <a:rPr lang="es-ES" dirty="0" smtClean="0">
                <a:solidFill>
                  <a:schemeClr val="tx1"/>
                </a:solidFill>
              </a:rPr>
              <a:t> up?                           </a:t>
            </a:r>
            <a:r>
              <a:rPr lang="es-ES" b="1" dirty="0" err="1" smtClean="0">
                <a:solidFill>
                  <a:schemeClr val="tx1"/>
                </a:solidFill>
              </a:rPr>
              <a:t>Nothing</a:t>
            </a:r>
            <a:r>
              <a:rPr lang="es-ES" b="1" dirty="0" smtClean="0">
                <a:solidFill>
                  <a:schemeClr val="tx1"/>
                </a:solidFill>
              </a:rPr>
              <a:t>/</a:t>
            </a:r>
            <a:r>
              <a:rPr lang="es-ES" b="1" dirty="0" err="1" smtClean="0">
                <a:solidFill>
                  <a:schemeClr val="tx1"/>
                </a:solidFill>
              </a:rPr>
              <a:t>Not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much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err="1" smtClean="0">
                <a:solidFill>
                  <a:schemeClr val="tx1"/>
                </a:solidFill>
              </a:rPr>
              <a:t>What´s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going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on</a:t>
            </a:r>
            <a:r>
              <a:rPr lang="es-ES" dirty="0" smtClean="0">
                <a:solidFill>
                  <a:schemeClr val="tx1"/>
                </a:solidFill>
              </a:rPr>
              <a:t>?  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err="1" smtClean="0">
                <a:solidFill>
                  <a:schemeClr val="tx1"/>
                </a:solidFill>
              </a:rPr>
              <a:t>What´s</a:t>
            </a:r>
            <a:r>
              <a:rPr lang="es-ES" dirty="0" smtClean="0">
                <a:solidFill>
                  <a:schemeClr val="tx1"/>
                </a:solidFill>
              </a:rPr>
              <a:t> new? </a:t>
            </a:r>
            <a:r>
              <a:rPr lang="es-ES" dirty="0" smtClean="0">
                <a:solidFill>
                  <a:schemeClr val="tx1"/>
                </a:solidFill>
              </a:rPr>
              <a:t>                                   </a:t>
            </a:r>
            <a:r>
              <a:rPr lang="es-ES" dirty="0" smtClean="0">
                <a:solidFill>
                  <a:schemeClr val="tx1"/>
                </a:solidFill>
              </a:rPr>
              <a:t>+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                                                 -</a:t>
            </a:r>
            <a:r>
              <a:rPr lang="es-ES" dirty="0" err="1" smtClean="0">
                <a:solidFill>
                  <a:schemeClr val="tx1"/>
                </a:solidFill>
              </a:rPr>
              <a:t>You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                                                 </a:t>
            </a:r>
            <a:r>
              <a:rPr lang="es-ES" dirty="0" smtClean="0">
                <a:solidFill>
                  <a:schemeClr val="tx1"/>
                </a:solidFill>
              </a:rPr>
              <a:t>-</a:t>
            </a:r>
            <a:r>
              <a:rPr lang="es-ES" dirty="0" err="1" smtClean="0">
                <a:solidFill>
                  <a:schemeClr val="tx1"/>
                </a:solidFill>
              </a:rPr>
              <a:t>What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´s up </a:t>
            </a:r>
            <a:r>
              <a:rPr lang="es-ES" dirty="0" err="1" smtClean="0">
                <a:solidFill>
                  <a:schemeClr val="tx1"/>
                </a:solidFill>
              </a:rPr>
              <a:t>with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you</a:t>
            </a:r>
            <a:r>
              <a:rPr lang="es-ES" dirty="0" smtClean="0">
                <a:solidFill>
                  <a:schemeClr val="tx1"/>
                </a:solidFill>
              </a:rPr>
              <a:t>? </a:t>
            </a:r>
          </a:p>
          <a:p>
            <a:pPr algn="l"/>
            <a:r>
              <a:rPr lang="es-ES" dirty="0" smtClean="0"/>
              <a:t>                                                 </a:t>
            </a:r>
            <a:r>
              <a:rPr lang="es-ES" dirty="0" smtClean="0"/>
              <a:t>-</a:t>
            </a:r>
            <a:r>
              <a:rPr lang="es-ES" dirty="0" smtClean="0">
                <a:solidFill>
                  <a:schemeClr val="tx1"/>
                </a:solidFill>
              </a:rPr>
              <a:t>And </a:t>
            </a:r>
            <a:r>
              <a:rPr lang="es-ES" dirty="0" err="1" smtClean="0">
                <a:solidFill>
                  <a:schemeClr val="tx1"/>
                </a:solidFill>
              </a:rPr>
              <a:t>you</a:t>
            </a:r>
            <a:r>
              <a:rPr lang="es-ES" dirty="0">
                <a:solidFill>
                  <a:schemeClr val="tx1"/>
                </a:solidFill>
              </a:rPr>
              <a:t>?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How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are </a:t>
            </a:r>
            <a:r>
              <a:rPr lang="es-ES" dirty="0" err="1" smtClean="0">
                <a:solidFill>
                  <a:schemeClr val="tx1"/>
                </a:solidFill>
              </a:rPr>
              <a:t>you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s-ES" dirty="0" smtClean="0"/>
              <a:t>				  ……</a:t>
            </a:r>
          </a:p>
          <a:p>
            <a:pPr algn="l"/>
            <a:r>
              <a:rPr lang="es-ES" dirty="0" smtClean="0"/>
              <a:t>                                                 ……							                              </a:t>
            </a:r>
          </a:p>
          <a:p>
            <a:pPr algn="l"/>
            <a:endParaRPr lang="es-ES" dirty="0" smtClean="0"/>
          </a:p>
        </p:txBody>
      </p:sp>
      <p:pic>
        <p:nvPicPr>
          <p:cNvPr id="6" name="5 Imagen" descr="HOW ARE Y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3428992" cy="1571612"/>
          </a:xfrm>
          <a:prstGeom prst="rect">
            <a:avLst/>
          </a:prstGeom>
        </p:spPr>
      </p:pic>
      <p:sp>
        <p:nvSpPr>
          <p:cNvPr id="7" name="6 Cerrar llave"/>
          <p:cNvSpPr/>
          <p:nvPr/>
        </p:nvSpPr>
        <p:spPr>
          <a:xfrm>
            <a:off x="3143240" y="1785926"/>
            <a:ext cx="1000132" cy="26432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214446"/>
          </a:xfrm>
        </p:spPr>
        <p:txBody>
          <a:bodyPr/>
          <a:lstStyle/>
          <a:p>
            <a:r>
              <a:rPr lang="es-ES" dirty="0" smtClean="0"/>
              <a:t>                                  </a:t>
            </a:r>
            <a:r>
              <a:rPr lang="es-ES" b="1" dirty="0" smtClean="0"/>
              <a:t>GREETINGS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928778"/>
            <a:ext cx="8643998" cy="492922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How´s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it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going</a:t>
            </a:r>
            <a:r>
              <a:rPr lang="es-ES" b="1" dirty="0" smtClean="0">
                <a:solidFill>
                  <a:schemeClr val="tx1"/>
                </a:solidFill>
              </a:rPr>
              <a:t>?              </a:t>
            </a:r>
            <a:r>
              <a:rPr lang="es-ES" b="1" dirty="0" smtClean="0">
                <a:solidFill>
                  <a:schemeClr val="tx1"/>
                </a:solidFill>
              </a:rPr>
              <a:t>  </a:t>
            </a:r>
            <a:r>
              <a:rPr lang="es-ES" dirty="0" err="1" smtClean="0">
                <a:solidFill>
                  <a:schemeClr val="tx1"/>
                </a:solidFill>
              </a:rPr>
              <a:t>It´s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going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well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great</a:t>
            </a:r>
            <a:r>
              <a:rPr lang="es-ES" dirty="0" smtClean="0">
                <a:solidFill>
                  <a:schemeClr val="tx1"/>
                </a:solidFill>
              </a:rPr>
              <a:t>. Great. 			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                      </a:t>
            </a:r>
            <a:r>
              <a:rPr lang="es-ES" dirty="0" err="1" smtClean="0">
                <a:solidFill>
                  <a:schemeClr val="tx1"/>
                </a:solidFill>
              </a:rPr>
              <a:t>Not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bad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It</a:t>
            </a:r>
            <a:r>
              <a:rPr lang="es-ES" dirty="0" smtClean="0">
                <a:solidFill>
                  <a:schemeClr val="tx1"/>
                </a:solidFill>
              </a:rPr>
              <a:t>) </a:t>
            </a:r>
            <a:r>
              <a:rPr lang="es-ES" dirty="0" err="1" smtClean="0">
                <a:solidFill>
                  <a:schemeClr val="tx1"/>
                </a:solidFill>
              </a:rPr>
              <a:t>couldn´t</a:t>
            </a:r>
            <a:r>
              <a:rPr lang="es-ES" dirty="0" smtClean="0">
                <a:solidFill>
                  <a:schemeClr val="tx1"/>
                </a:solidFill>
              </a:rPr>
              <a:t> be 					  </a:t>
            </a:r>
            <a:r>
              <a:rPr lang="es-ES" dirty="0" err="1" smtClean="0">
                <a:solidFill>
                  <a:schemeClr val="tx1"/>
                </a:solidFill>
              </a:rPr>
              <a:t>better</a:t>
            </a:r>
            <a:r>
              <a:rPr lang="es-ES" dirty="0" smtClean="0">
                <a:solidFill>
                  <a:schemeClr val="tx1"/>
                </a:solidFill>
              </a:rPr>
              <a:t>. (</a:t>
            </a:r>
            <a:r>
              <a:rPr lang="es-ES" dirty="0" err="1" smtClean="0">
                <a:solidFill>
                  <a:schemeClr val="tx1"/>
                </a:solidFill>
              </a:rPr>
              <a:t>It</a:t>
            </a:r>
            <a:r>
              <a:rPr lang="es-ES" dirty="0" smtClean="0">
                <a:solidFill>
                  <a:schemeClr val="tx1"/>
                </a:solidFill>
              </a:rPr>
              <a:t>) </a:t>
            </a:r>
            <a:r>
              <a:rPr lang="es-ES" dirty="0" err="1" smtClean="0">
                <a:solidFill>
                  <a:schemeClr val="tx1"/>
                </a:solidFill>
              </a:rPr>
              <a:t>could</a:t>
            </a:r>
            <a:r>
              <a:rPr lang="es-ES" dirty="0" smtClean="0">
                <a:solidFill>
                  <a:schemeClr val="tx1"/>
                </a:solidFill>
              </a:rPr>
              <a:t> be </a:t>
            </a:r>
            <a:r>
              <a:rPr lang="es-ES" dirty="0" err="1" smtClean="0">
                <a:solidFill>
                  <a:schemeClr val="tx1"/>
                </a:solidFill>
              </a:rPr>
              <a:t>better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How´s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everything</a:t>
            </a:r>
            <a:r>
              <a:rPr lang="es-ES" b="1" dirty="0" smtClean="0">
                <a:solidFill>
                  <a:schemeClr val="tx1"/>
                </a:solidFill>
              </a:rPr>
              <a:t>?         </a:t>
            </a:r>
            <a:r>
              <a:rPr lang="es-ES" b="1" dirty="0" smtClean="0">
                <a:solidFill>
                  <a:schemeClr val="tx1"/>
                </a:solidFill>
              </a:rPr>
              <a:t>   </a:t>
            </a:r>
            <a:r>
              <a:rPr lang="es-ES" dirty="0" err="1" smtClean="0">
                <a:solidFill>
                  <a:schemeClr val="tx1"/>
                </a:solidFill>
              </a:rPr>
              <a:t>Everything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is</a:t>
            </a:r>
            <a:r>
              <a:rPr lang="es-ES" dirty="0" smtClean="0">
                <a:solidFill>
                  <a:schemeClr val="tx1"/>
                </a:solidFill>
              </a:rPr>
              <a:t> ok</a:t>
            </a: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How</a:t>
            </a:r>
            <a:r>
              <a:rPr lang="es-ES" b="1" dirty="0" smtClean="0">
                <a:solidFill>
                  <a:schemeClr val="tx1"/>
                </a:solidFill>
              </a:rPr>
              <a:t> are </a:t>
            </a:r>
            <a:r>
              <a:rPr lang="es-ES" b="1" dirty="0" err="1" smtClean="0">
                <a:solidFill>
                  <a:schemeClr val="tx1"/>
                </a:solidFill>
              </a:rPr>
              <a:t>things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going</a:t>
            </a:r>
            <a:r>
              <a:rPr lang="es-ES" b="1" dirty="0" smtClean="0">
                <a:solidFill>
                  <a:schemeClr val="tx1"/>
                </a:solidFill>
              </a:rPr>
              <a:t>? </a:t>
            </a:r>
            <a:r>
              <a:rPr lang="es-ES" b="1" dirty="0" smtClean="0">
                <a:solidFill>
                  <a:schemeClr val="tx1"/>
                </a:solidFill>
              </a:rPr>
              <a:t>    </a:t>
            </a:r>
            <a:r>
              <a:rPr lang="es-ES" dirty="0" err="1" smtClean="0">
                <a:solidFill>
                  <a:schemeClr val="tx1"/>
                </a:solidFill>
              </a:rPr>
              <a:t>Things</a:t>
            </a:r>
            <a:r>
              <a:rPr lang="es-ES" dirty="0" smtClean="0">
                <a:solidFill>
                  <a:schemeClr val="tx1"/>
                </a:solidFill>
              </a:rPr>
              <a:t> are ok. </a:t>
            </a: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How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is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your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day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going</a:t>
            </a:r>
            <a:r>
              <a:rPr lang="es-ES" b="1" dirty="0" smtClean="0">
                <a:solidFill>
                  <a:schemeClr val="tx1"/>
                </a:solidFill>
              </a:rPr>
              <a:t>?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  </a:t>
            </a:r>
            <a:r>
              <a:rPr lang="es-ES" dirty="0" err="1" smtClean="0">
                <a:solidFill>
                  <a:schemeClr val="tx1"/>
                </a:solidFill>
              </a:rPr>
              <a:t>It’s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going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great</a:t>
            </a:r>
            <a:r>
              <a:rPr lang="es-ES" dirty="0" smtClean="0">
                <a:solidFill>
                  <a:schemeClr val="tx1"/>
                </a:solidFill>
              </a:rPr>
              <a:t>/</a:t>
            </a:r>
            <a:r>
              <a:rPr lang="es-ES" dirty="0" err="1" smtClean="0">
                <a:solidFill>
                  <a:schemeClr val="tx1"/>
                </a:solidFill>
              </a:rPr>
              <a:t>well</a:t>
            </a:r>
            <a:r>
              <a:rPr lang="es-ES" dirty="0" smtClean="0">
                <a:solidFill>
                  <a:schemeClr val="tx1"/>
                </a:solidFill>
              </a:rPr>
              <a:t>……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                            </a:t>
            </a:r>
          </a:p>
          <a:p>
            <a:pPr algn="l"/>
            <a:r>
              <a:rPr lang="es-ES" dirty="0" smtClean="0"/>
              <a:t>                                           </a:t>
            </a:r>
            <a:r>
              <a:rPr lang="es-ES" dirty="0" err="1" smtClean="0">
                <a:solidFill>
                  <a:schemeClr val="tx1"/>
                </a:solidFill>
              </a:rPr>
              <a:t>What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about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you</a:t>
            </a:r>
            <a:r>
              <a:rPr lang="es-ES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es-ES" dirty="0" err="1" smtClean="0">
                <a:solidFill>
                  <a:schemeClr val="tx1"/>
                </a:solidFill>
              </a:rPr>
              <a:t>you</a:t>
            </a:r>
            <a:r>
              <a:rPr lang="es-ES" dirty="0" smtClean="0">
                <a:solidFill>
                  <a:schemeClr val="tx1"/>
                </a:solidFill>
              </a:rPr>
              <a:t>? </a:t>
            </a:r>
            <a:r>
              <a:rPr lang="es-ES" dirty="0" err="1" smtClean="0">
                <a:solidFill>
                  <a:schemeClr val="tx1"/>
                </a:solidFill>
              </a:rPr>
              <a:t>How</a:t>
            </a:r>
            <a:r>
              <a:rPr lang="es-ES" dirty="0" smtClean="0">
                <a:solidFill>
                  <a:schemeClr val="tx1"/>
                </a:solidFill>
              </a:rPr>
              <a:t> are </a:t>
            </a:r>
            <a:r>
              <a:rPr lang="es-ES" dirty="0" err="1" smtClean="0">
                <a:solidFill>
                  <a:schemeClr val="tx1"/>
                </a:solidFill>
              </a:rPr>
              <a:t>you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(</a:t>
            </a:r>
            <a:r>
              <a:rPr lang="es-ES" dirty="0" err="1" smtClean="0">
                <a:solidFill>
                  <a:schemeClr val="tx1"/>
                </a:solidFill>
              </a:rPr>
              <a:t>doing</a:t>
            </a:r>
            <a:r>
              <a:rPr lang="es-ES" dirty="0" smtClean="0">
                <a:solidFill>
                  <a:schemeClr val="tx1"/>
                </a:solidFill>
              </a:rPr>
              <a:t>?)</a:t>
            </a:r>
            <a:r>
              <a:rPr lang="es-ES" dirty="0" smtClean="0"/>
              <a:t>							                              </a:t>
            </a:r>
          </a:p>
          <a:p>
            <a:pPr algn="l"/>
            <a:endParaRPr lang="es-ES" dirty="0" smtClean="0"/>
          </a:p>
        </p:txBody>
      </p:sp>
      <p:pic>
        <p:nvPicPr>
          <p:cNvPr id="6" name="5 Imagen" descr="HOW ARE Y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3428992" cy="1571612"/>
          </a:xfrm>
          <a:prstGeom prst="rect">
            <a:avLst/>
          </a:prstGeom>
        </p:spPr>
      </p:pic>
      <p:sp>
        <p:nvSpPr>
          <p:cNvPr id="8" name="7 Cerrar llave"/>
          <p:cNvSpPr/>
          <p:nvPr/>
        </p:nvSpPr>
        <p:spPr>
          <a:xfrm>
            <a:off x="3428992" y="2069870"/>
            <a:ext cx="928694" cy="3663386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214446"/>
          </a:xfrm>
        </p:spPr>
        <p:txBody>
          <a:bodyPr/>
          <a:lstStyle/>
          <a:p>
            <a:r>
              <a:rPr lang="es-ES" dirty="0" smtClean="0"/>
              <a:t>                                  </a:t>
            </a:r>
            <a:r>
              <a:rPr lang="es-ES" b="1" dirty="0" smtClean="0"/>
              <a:t>GREETINGS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643998" cy="4929222"/>
          </a:xfrm>
        </p:spPr>
        <p:txBody>
          <a:bodyPr>
            <a:normAutofit lnSpcReduction="10000"/>
          </a:bodyPr>
          <a:lstStyle/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</a:t>
            </a:r>
            <a:r>
              <a:rPr lang="es-ES" b="1" dirty="0" err="1" smtClean="0">
                <a:solidFill>
                  <a:schemeClr val="tx1"/>
                </a:solidFill>
              </a:rPr>
              <a:t>ow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have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you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 err="1" smtClean="0">
                <a:solidFill>
                  <a:schemeClr val="tx1"/>
                </a:solidFill>
              </a:rPr>
              <a:t>been</a:t>
            </a:r>
            <a:r>
              <a:rPr lang="es-ES" b="1" dirty="0" smtClean="0">
                <a:solidFill>
                  <a:schemeClr val="tx1"/>
                </a:solidFill>
              </a:rPr>
              <a:t>?      </a:t>
            </a:r>
            <a:r>
              <a:rPr lang="es-ES" dirty="0" err="1" smtClean="0">
                <a:solidFill>
                  <a:schemeClr val="tx1"/>
                </a:solidFill>
              </a:rPr>
              <a:t>Pretty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good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 err="1" smtClean="0">
                <a:solidFill>
                  <a:schemeClr val="tx1"/>
                </a:solidFill>
              </a:rPr>
              <a:t>Good</a:t>
            </a:r>
            <a:r>
              <a:rPr lang="es-ES" dirty="0" smtClean="0">
                <a:solidFill>
                  <a:schemeClr val="tx1"/>
                </a:solidFill>
              </a:rPr>
              <a:t>. I’ </a:t>
            </a:r>
            <a:r>
              <a:rPr lang="es-ES" b="1" dirty="0" smtClean="0">
                <a:solidFill>
                  <a:schemeClr val="tx1"/>
                </a:solidFill>
              </a:rPr>
              <a:t>ve 					    </a:t>
            </a:r>
            <a:r>
              <a:rPr lang="es-ES" b="1" dirty="0" err="1" smtClean="0">
                <a:solidFill>
                  <a:schemeClr val="tx1"/>
                </a:solidFill>
              </a:rPr>
              <a:t>been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good</a:t>
            </a:r>
            <a:r>
              <a:rPr lang="es-ES" dirty="0" smtClean="0">
                <a:solidFill>
                  <a:schemeClr val="tx1"/>
                </a:solidFill>
              </a:rPr>
              <a:t>.				   </a:t>
            </a:r>
          </a:p>
          <a:p>
            <a:pPr algn="l"/>
            <a:r>
              <a:rPr lang="es-ES" sz="2400" dirty="0" err="1" smtClean="0"/>
              <a:t>Important</a:t>
            </a:r>
            <a:r>
              <a:rPr lang="es-ES" sz="2400" dirty="0" smtClean="0"/>
              <a:t>: </a:t>
            </a:r>
          </a:p>
          <a:p>
            <a:pPr algn="l"/>
            <a:r>
              <a:rPr lang="es-ES" sz="2400" dirty="0" smtClean="0"/>
              <a:t>Use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greeting</a:t>
            </a:r>
            <a:r>
              <a:rPr lang="es-ES" sz="2400" dirty="0" smtClean="0"/>
              <a:t> </a:t>
            </a:r>
            <a:r>
              <a:rPr lang="es-ES" sz="2400" dirty="0" err="1" smtClean="0"/>
              <a:t>when</a:t>
            </a:r>
            <a:r>
              <a:rPr lang="es-ES" sz="2400" dirty="0" smtClean="0"/>
              <a:t> </a:t>
            </a:r>
            <a:r>
              <a:rPr lang="es-ES" sz="2400" dirty="0" err="1" smtClean="0"/>
              <a:t>you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seen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other</a:t>
            </a:r>
            <a:r>
              <a:rPr lang="es-ES" sz="2400" dirty="0" smtClean="0"/>
              <a:t> </a:t>
            </a:r>
            <a:r>
              <a:rPr lang="es-ES" sz="2400" dirty="0" err="1" smtClean="0"/>
              <a:t>person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more </a:t>
            </a:r>
            <a:r>
              <a:rPr lang="es-ES" sz="2400" dirty="0" err="1" smtClean="0"/>
              <a:t>than</a:t>
            </a:r>
            <a:r>
              <a:rPr lang="es-ES" sz="2400" dirty="0" smtClean="0"/>
              <a:t> </a:t>
            </a:r>
            <a:r>
              <a:rPr lang="es-ES" sz="2400" dirty="0" err="1" smtClean="0"/>
              <a:t>one</a:t>
            </a:r>
            <a:r>
              <a:rPr lang="es-ES" sz="2400" dirty="0" smtClean="0"/>
              <a:t> </a:t>
            </a:r>
            <a:r>
              <a:rPr lang="es-ES" sz="2400" dirty="0" err="1" smtClean="0"/>
              <a:t>week</a:t>
            </a:r>
            <a:r>
              <a:rPr lang="es-ES" sz="2400" dirty="0" smtClean="0"/>
              <a:t>	</a:t>
            </a:r>
            <a:r>
              <a:rPr lang="es-ES" dirty="0" smtClean="0"/>
              <a:t>								</a:t>
            </a:r>
            <a:r>
              <a:rPr lang="es-ES" dirty="0" smtClean="0">
                <a:solidFill>
                  <a:schemeClr val="tx1"/>
                </a:solidFill>
              </a:rPr>
              <a:t>                            </a:t>
            </a:r>
            <a:r>
              <a:rPr lang="es-ES" dirty="0" err="1" smtClean="0">
                <a:solidFill>
                  <a:schemeClr val="tx1"/>
                </a:solidFill>
              </a:rPr>
              <a:t>I’</a:t>
            </a:r>
            <a:r>
              <a:rPr lang="es-ES" b="1" dirty="0" err="1" smtClean="0">
                <a:solidFill>
                  <a:schemeClr val="tx1"/>
                </a:solidFill>
              </a:rPr>
              <a:t>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good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 err="1" smtClean="0">
                <a:solidFill>
                  <a:schemeClr val="tx1"/>
                </a:solidFill>
              </a:rPr>
              <a:t>I’m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doing</a:t>
            </a:r>
            <a:r>
              <a:rPr lang="es-ES" dirty="0" smtClean="0">
                <a:solidFill>
                  <a:schemeClr val="tx1"/>
                </a:solidFill>
              </a:rPr>
              <a:t> 					        </a:t>
            </a:r>
            <a:r>
              <a:rPr lang="es-ES" dirty="0" err="1" smtClean="0">
                <a:solidFill>
                  <a:schemeClr val="tx1"/>
                </a:solidFill>
              </a:rPr>
              <a:t>well</a:t>
            </a:r>
            <a:r>
              <a:rPr lang="es-ES" dirty="0" smtClean="0">
                <a:solidFill>
                  <a:schemeClr val="tx1"/>
                </a:solidFill>
              </a:rPr>
              <a:t>.  </a:t>
            </a:r>
            <a:r>
              <a:rPr lang="es-ES" dirty="0" err="1" smtClean="0">
                <a:solidFill>
                  <a:schemeClr val="tx1"/>
                </a:solidFill>
              </a:rPr>
              <a:t>I’m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great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 err="1" smtClean="0">
                <a:solidFill>
                  <a:schemeClr val="tx1"/>
                </a:solidFill>
              </a:rPr>
              <a:t>Pretty</a:t>
            </a:r>
            <a:r>
              <a:rPr lang="es-ES" dirty="0" smtClean="0">
                <a:solidFill>
                  <a:schemeClr val="tx1"/>
                </a:solidFill>
              </a:rPr>
              <a:t> 					        </a:t>
            </a:r>
            <a:r>
              <a:rPr lang="es-ES" dirty="0" err="1" smtClean="0">
                <a:solidFill>
                  <a:schemeClr val="tx1"/>
                </a:solidFill>
              </a:rPr>
              <a:t>good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endParaRPr lang="es-ES" dirty="0" smtClean="0">
              <a:solidFill>
                <a:schemeClr val="tx1"/>
              </a:solidFill>
            </a:endParaRPr>
          </a:p>
          <a:p>
            <a:pPr algn="l"/>
            <a:r>
              <a:rPr lang="es-ES" b="1" dirty="0" err="1" smtClean="0">
                <a:solidFill>
                  <a:schemeClr val="tx1"/>
                </a:solidFill>
              </a:rPr>
              <a:t>How</a:t>
            </a:r>
            <a:r>
              <a:rPr lang="es-ES" b="1" dirty="0" smtClean="0">
                <a:solidFill>
                  <a:schemeClr val="tx1"/>
                </a:solidFill>
              </a:rPr>
              <a:t> are </a:t>
            </a:r>
            <a:r>
              <a:rPr lang="es-ES" b="1" dirty="0" err="1" smtClean="0">
                <a:solidFill>
                  <a:schemeClr val="tx1"/>
                </a:solidFill>
              </a:rPr>
              <a:t>you</a:t>
            </a:r>
            <a:r>
              <a:rPr lang="es-ES" b="1" dirty="0" smtClean="0">
                <a:solidFill>
                  <a:schemeClr val="tx1"/>
                </a:solidFill>
              </a:rPr>
              <a:t> (</a:t>
            </a:r>
            <a:r>
              <a:rPr lang="es-ES" b="1" dirty="0" err="1" smtClean="0">
                <a:solidFill>
                  <a:schemeClr val="tx1"/>
                </a:solidFill>
              </a:rPr>
              <a:t>doing</a:t>
            </a:r>
            <a:r>
              <a:rPr lang="es-ES" b="1" dirty="0" smtClean="0">
                <a:solidFill>
                  <a:schemeClr val="tx1"/>
                </a:solidFill>
              </a:rPr>
              <a:t>)?</a:t>
            </a:r>
            <a:endParaRPr lang="es-ES" b="1" dirty="0" smtClean="0">
              <a:solidFill>
                <a:schemeClr val="tx1"/>
              </a:solidFill>
            </a:endParaRPr>
          </a:p>
        </p:txBody>
      </p:sp>
      <p:pic>
        <p:nvPicPr>
          <p:cNvPr id="6" name="5 Imagen" descr="HOW ARE Y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3428992" cy="1571612"/>
          </a:xfrm>
          <a:prstGeom prst="rect">
            <a:avLst/>
          </a:prstGeom>
        </p:spPr>
      </p:pic>
      <p:sp>
        <p:nvSpPr>
          <p:cNvPr id="9" name="8 Cerrar llave"/>
          <p:cNvSpPr/>
          <p:nvPr/>
        </p:nvSpPr>
        <p:spPr>
          <a:xfrm>
            <a:off x="3714712" y="1124744"/>
            <a:ext cx="428628" cy="19288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errar llave"/>
          <p:cNvSpPr/>
          <p:nvPr/>
        </p:nvSpPr>
        <p:spPr>
          <a:xfrm>
            <a:off x="3857588" y="4342387"/>
            <a:ext cx="571504" cy="21431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358246" cy="1214446"/>
          </a:xfrm>
        </p:spPr>
        <p:txBody>
          <a:bodyPr/>
          <a:lstStyle/>
          <a:p>
            <a:r>
              <a:rPr lang="es-ES" dirty="0" smtClean="0"/>
              <a:t>                                  </a:t>
            </a:r>
            <a:r>
              <a:rPr lang="es-ES" b="1" dirty="0" smtClean="0"/>
              <a:t>FAREWELLS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928778"/>
            <a:ext cx="8643998" cy="4929222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							                              </a:t>
            </a:r>
          </a:p>
          <a:p>
            <a:pPr algn="l"/>
            <a:endParaRPr lang="es-ES" dirty="0" smtClean="0"/>
          </a:p>
        </p:txBody>
      </p:sp>
      <p:pic>
        <p:nvPicPr>
          <p:cNvPr id="6" name="5 Imagen" descr="HOW ARE YO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3428992" cy="157161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785786" y="2143116"/>
            <a:ext cx="721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GOOD-BYE</a:t>
            </a:r>
          </a:p>
          <a:p>
            <a:r>
              <a:rPr lang="es-ES" sz="2400" dirty="0" smtClean="0"/>
              <a:t>BYE-BYE</a:t>
            </a:r>
          </a:p>
          <a:p>
            <a:r>
              <a:rPr lang="es-ES" sz="2400" dirty="0" smtClean="0"/>
              <a:t>SEE YOU SOON</a:t>
            </a:r>
          </a:p>
          <a:p>
            <a:r>
              <a:rPr lang="es-ES" sz="2400" dirty="0" smtClean="0"/>
              <a:t>SEE YOU THEN</a:t>
            </a:r>
          </a:p>
          <a:p>
            <a:r>
              <a:rPr lang="es-ES" sz="2400" dirty="0" smtClean="0"/>
              <a:t>TAKE CARE</a:t>
            </a:r>
          </a:p>
          <a:p>
            <a:r>
              <a:rPr lang="es-ES" sz="2400" dirty="0" smtClean="0"/>
              <a:t>SO LONG</a:t>
            </a:r>
          </a:p>
          <a:p>
            <a:r>
              <a:rPr lang="es-ES" sz="2400" dirty="0" smtClean="0"/>
              <a:t>SEE YOU TOMORROW/NEXT WEEK/LATER</a:t>
            </a:r>
          </a:p>
          <a:p>
            <a:r>
              <a:rPr lang="es-ES" sz="2400" dirty="0" smtClean="0"/>
              <a:t>SEE YOU/SEE YA</a:t>
            </a:r>
          </a:p>
          <a:p>
            <a:r>
              <a:rPr lang="es-ES" sz="2400" dirty="0" smtClean="0"/>
              <a:t>GOOD NIGHT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159</Words>
  <Application>Microsoft Office PowerPoint</Application>
  <PresentationFormat>Presentación en pantalla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                            GREETINGS</vt:lpstr>
      <vt:lpstr>                                  GREETINGS</vt:lpstr>
      <vt:lpstr>                                  GREETINGS</vt:lpstr>
      <vt:lpstr>                                  GREETINGS</vt:lpstr>
      <vt:lpstr>                                  FAREWELLS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FURTHER: GREETINGS</dc:title>
  <dc:creator>oficina</dc:creator>
  <cp:lastModifiedBy>eoiandujar</cp:lastModifiedBy>
  <cp:revision>34</cp:revision>
  <dcterms:created xsi:type="dcterms:W3CDTF">2020-09-27T10:03:16Z</dcterms:created>
  <dcterms:modified xsi:type="dcterms:W3CDTF">2021-02-22T11:01:55Z</dcterms:modified>
</cp:coreProperties>
</file>