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0403-2E66-4A4A-B207-94546E8709B5}" type="datetimeFigureOut">
              <a:rPr lang="es-ES" smtClean="0"/>
              <a:pPr/>
              <a:t>16/11/2020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D43CF-4DBB-473C-AAE4-5399DD4A9E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83768" y="278092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</a:t>
            </a:r>
          </a:p>
          <a:p>
            <a:r>
              <a:rPr lang="es-ES" b="1" dirty="0" smtClean="0"/>
              <a:t>       IN THE MIDDLE OF THE PICTURE 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07704" y="623731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</a:t>
            </a:r>
            <a:r>
              <a:rPr lang="es-ES" b="1" dirty="0" smtClean="0"/>
              <a:t>AT THE BOTTOM /IN THE FOREGROUND/AT THE FRONT  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195736" y="33265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AT THE TOP /IN THE BACKGROUND/ AT THE BACK  </a:t>
            </a:r>
            <a:endParaRPr lang="es-ES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23528" y="32129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ON THE LEFT 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6732240" y="328498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ON THE RIGHT 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51520" y="404664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 THE TOP LEFT -HAND CORNER 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79512" y="593467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 THE BOTTOM LEFT- HAND CORNER</a:t>
            </a:r>
            <a:endParaRPr lang="es-ES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236296" y="40466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 THE TOP RIGHT-HAND CORNER </a:t>
            </a:r>
            <a:endParaRPr lang="es-ES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524328" y="5805264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 THE BOTTOM RIGHT- HAND</a:t>
            </a:r>
          </a:p>
          <a:p>
            <a:r>
              <a:rPr lang="es-ES" b="1" dirty="0" smtClean="0"/>
              <a:t> CORNER </a:t>
            </a:r>
            <a:endParaRPr lang="es-E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60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Telephone: Connecting </dc:title>
  <dc:creator>PILAR</dc:creator>
  <cp:lastModifiedBy>manuel</cp:lastModifiedBy>
  <cp:revision>6</cp:revision>
  <dcterms:created xsi:type="dcterms:W3CDTF">2013-11-05T13:19:08Z</dcterms:created>
  <dcterms:modified xsi:type="dcterms:W3CDTF">2020-11-16T18:06:12Z</dcterms:modified>
</cp:coreProperties>
</file>