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ACBF6-DF78-4DAA-87B5-3BB849F51D53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715FD-AE1F-414F-AB32-2EE37CE44E4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252536" y="0"/>
            <a:ext cx="9937104" cy="1470025"/>
          </a:xfrm>
        </p:spPr>
        <p:txBody>
          <a:bodyPr/>
          <a:lstStyle/>
          <a:p>
            <a:r>
              <a:rPr lang="es-ES" b="1" dirty="0" smtClean="0"/>
              <a:t>COMPARATIVES AND SUPERLATIVES</a:t>
            </a:r>
            <a:endParaRPr lang="es-ES" b="1" dirty="0"/>
          </a:p>
        </p:txBody>
      </p:sp>
      <p:pic>
        <p:nvPicPr>
          <p:cNvPr id="4" name="3 Imagen" descr="TALL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628284"/>
            <a:ext cx="3312368" cy="46373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764704"/>
            <a:ext cx="7772400" cy="1470025"/>
          </a:xfrm>
        </p:spPr>
        <p:txBody>
          <a:bodyPr/>
          <a:lstStyle/>
          <a:p>
            <a:r>
              <a:rPr lang="es-ES" sz="7200" b="1" dirty="0" smtClean="0"/>
              <a:t>MONDAY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95536" y="3789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200" b="1" dirty="0" smtClean="0">
                <a:latin typeface="+mj-lt"/>
                <a:ea typeface="+mj-ea"/>
                <a:cs typeface="+mj-cs"/>
              </a:rPr>
              <a:t>SATURDAY</a:t>
            </a:r>
            <a:r>
              <a:rPr lang="es-ES" sz="4400" dirty="0" smtClean="0">
                <a:latin typeface="+mj-lt"/>
                <a:ea typeface="+mj-ea"/>
                <a:cs typeface="+mj-cs"/>
              </a:rPr>
              <a:t> </a:t>
            </a: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FAT AND TH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988840"/>
            <a:ext cx="4459560" cy="343177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FA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9638" y="3429000"/>
            <a:ext cx="3835343" cy="2195314"/>
          </a:xfrm>
          <a:prstGeom prst="rect">
            <a:avLst/>
          </a:prstGeom>
        </p:spPr>
      </p:pic>
      <p:pic>
        <p:nvPicPr>
          <p:cNvPr id="3" name="2 Imagen" descr="SL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836712"/>
            <a:ext cx="3978442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BORING AND INTEREST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700808"/>
            <a:ext cx="6519140" cy="392501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OMER MUCH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980728"/>
            <a:ext cx="4111932" cy="2736304"/>
          </a:xfrm>
          <a:prstGeom prst="rect">
            <a:avLst/>
          </a:prstGeom>
        </p:spPr>
      </p:pic>
      <p:pic>
        <p:nvPicPr>
          <p:cNvPr id="3" name="2 Imagen" descr="comer poc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068960"/>
            <a:ext cx="3868606" cy="31017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ocinar m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04664"/>
            <a:ext cx="4323512" cy="3312368"/>
          </a:xfrm>
          <a:prstGeom prst="rect">
            <a:avLst/>
          </a:prstGeom>
        </p:spPr>
      </p:pic>
      <p:pic>
        <p:nvPicPr>
          <p:cNvPr id="3" name="2 Imagen" descr="cocinar bi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3284984"/>
            <a:ext cx="4292713" cy="283386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riche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700808"/>
            <a:ext cx="5216385" cy="347126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talle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348880"/>
            <a:ext cx="4018424" cy="275803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movil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052736"/>
            <a:ext cx="2209800" cy="2066925"/>
          </a:xfrm>
          <a:prstGeom prst="rect">
            <a:avLst/>
          </a:prstGeom>
        </p:spPr>
      </p:pic>
      <p:pic>
        <p:nvPicPr>
          <p:cNvPr id="3" name="2 Imagen" descr="movil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1340768"/>
            <a:ext cx="1552575" cy="2943225"/>
          </a:xfrm>
          <a:prstGeom prst="rect">
            <a:avLst/>
          </a:prstGeom>
        </p:spPr>
      </p:pic>
      <p:pic>
        <p:nvPicPr>
          <p:cNvPr id="4" name="3 Imagen" descr="movil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4221088"/>
            <a:ext cx="2466975" cy="184785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331640" y="32129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€200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3851920" y="45091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€150</a:t>
            </a:r>
            <a:endParaRPr lang="es-E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7308304" y="37890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€</a:t>
            </a:r>
            <a:r>
              <a:rPr lang="es-ES" b="1" dirty="0" smtClean="0"/>
              <a:t>250</a:t>
            </a:r>
            <a:endParaRPr lang="es-E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</Words>
  <Application>Microsoft Office PowerPoint</Application>
  <PresentationFormat>Presentación en pantalla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COMPARATIVES AND SUPERLATIVES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MONDAY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COMPARATIVES AND SUPERLATIVES</dc:title>
  <dc:creator>PILAR</dc:creator>
  <cp:lastModifiedBy>PILAR</cp:lastModifiedBy>
  <cp:revision>1</cp:revision>
  <dcterms:created xsi:type="dcterms:W3CDTF">2013-03-20T11:37:23Z</dcterms:created>
  <dcterms:modified xsi:type="dcterms:W3CDTF">2013-03-20T12:00:23Z</dcterms:modified>
</cp:coreProperties>
</file>