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10C42-E2BC-4418-BD92-5F51A24B6C19}" type="datetimeFigureOut">
              <a:rPr lang="es-ES" smtClean="0"/>
              <a:t>11/05/2021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87B9E-92D7-42F7-8245-36305315AD9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464851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10C42-E2BC-4418-BD92-5F51A24B6C19}" type="datetimeFigureOut">
              <a:rPr lang="es-ES" smtClean="0"/>
              <a:t>11/05/2021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87B9E-92D7-42F7-8245-36305315AD9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975538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10C42-E2BC-4418-BD92-5F51A24B6C19}" type="datetimeFigureOut">
              <a:rPr lang="es-ES" smtClean="0"/>
              <a:t>11/05/2021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87B9E-92D7-42F7-8245-36305315AD9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07825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10C42-E2BC-4418-BD92-5F51A24B6C19}" type="datetimeFigureOut">
              <a:rPr lang="es-ES" smtClean="0"/>
              <a:t>11/05/2021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87B9E-92D7-42F7-8245-36305315AD9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41837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10C42-E2BC-4418-BD92-5F51A24B6C19}" type="datetimeFigureOut">
              <a:rPr lang="es-ES" smtClean="0"/>
              <a:t>11/05/2021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87B9E-92D7-42F7-8245-36305315AD9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830428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10C42-E2BC-4418-BD92-5F51A24B6C19}" type="datetimeFigureOut">
              <a:rPr lang="es-ES" smtClean="0"/>
              <a:t>11/05/2021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87B9E-92D7-42F7-8245-36305315AD9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246945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10C42-E2BC-4418-BD92-5F51A24B6C19}" type="datetimeFigureOut">
              <a:rPr lang="es-ES" smtClean="0"/>
              <a:t>11/05/2021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87B9E-92D7-42F7-8245-36305315AD9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18945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10C42-E2BC-4418-BD92-5F51A24B6C19}" type="datetimeFigureOut">
              <a:rPr lang="es-ES" smtClean="0"/>
              <a:t>11/05/2021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87B9E-92D7-42F7-8245-36305315AD9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130427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10C42-E2BC-4418-BD92-5F51A24B6C19}" type="datetimeFigureOut">
              <a:rPr lang="es-ES" smtClean="0"/>
              <a:t>11/05/2021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87B9E-92D7-42F7-8245-36305315AD9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63230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10C42-E2BC-4418-BD92-5F51A24B6C19}" type="datetimeFigureOut">
              <a:rPr lang="es-ES" smtClean="0"/>
              <a:t>11/05/2021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87B9E-92D7-42F7-8245-36305315AD9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34391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10C42-E2BC-4418-BD92-5F51A24B6C19}" type="datetimeFigureOut">
              <a:rPr lang="es-ES" smtClean="0"/>
              <a:t>11/05/2021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87B9E-92D7-42F7-8245-36305315AD9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841305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110C42-E2BC-4418-BD92-5F51A24B6C19}" type="datetimeFigureOut">
              <a:rPr lang="es-ES" smtClean="0"/>
              <a:t>11/05/2021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F87B9E-92D7-42F7-8245-36305315AD9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79825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389196"/>
            <a:ext cx="9144000" cy="574632"/>
          </a:xfrm>
        </p:spPr>
        <p:txBody>
          <a:bodyPr>
            <a:normAutofit fontScale="90000"/>
          </a:bodyPr>
          <a:lstStyle/>
          <a:p>
            <a:r>
              <a:rPr lang="es-ES" b="1" dirty="0" err="1" smtClean="0"/>
              <a:t>Relative</a:t>
            </a:r>
            <a:r>
              <a:rPr lang="es-ES" b="1" dirty="0" smtClean="0"/>
              <a:t> </a:t>
            </a:r>
            <a:r>
              <a:rPr lang="es-ES" b="1" dirty="0" err="1" smtClean="0"/>
              <a:t>clauses</a:t>
            </a:r>
            <a:r>
              <a:rPr lang="es-ES" b="1" dirty="0" smtClean="0"/>
              <a:t> </a:t>
            </a:r>
            <a:endParaRPr lang="es-ES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724929" y="1301578"/>
            <a:ext cx="10816281" cy="3956222"/>
          </a:xfrm>
        </p:spPr>
        <p:txBody>
          <a:bodyPr>
            <a:normAutofit lnSpcReduction="10000"/>
          </a:bodyPr>
          <a:lstStyle/>
          <a:p>
            <a:pPr algn="l"/>
            <a:r>
              <a:rPr lang="es-ES" dirty="0" err="1" smtClean="0"/>
              <a:t>There</a:t>
            </a:r>
            <a:r>
              <a:rPr lang="es-ES" dirty="0" smtClean="0"/>
              <a:t> are </a:t>
            </a:r>
            <a:r>
              <a:rPr lang="es-ES" dirty="0" err="1" smtClean="0"/>
              <a:t>two</a:t>
            </a:r>
            <a:r>
              <a:rPr lang="es-ES" dirty="0" smtClean="0"/>
              <a:t> </a:t>
            </a:r>
            <a:r>
              <a:rPr lang="es-ES" dirty="0" err="1" smtClean="0"/>
              <a:t>types</a:t>
            </a:r>
            <a:r>
              <a:rPr lang="es-ES" dirty="0" smtClean="0"/>
              <a:t> of </a:t>
            </a:r>
            <a:r>
              <a:rPr lang="es-ES" dirty="0" err="1" smtClean="0"/>
              <a:t>relative</a:t>
            </a:r>
            <a:r>
              <a:rPr lang="es-ES" dirty="0" smtClean="0"/>
              <a:t> </a:t>
            </a:r>
            <a:r>
              <a:rPr lang="es-ES" dirty="0" err="1" smtClean="0"/>
              <a:t>clauses</a:t>
            </a:r>
            <a:r>
              <a:rPr lang="es-ES" dirty="0" smtClean="0"/>
              <a:t>: </a:t>
            </a:r>
          </a:p>
          <a:p>
            <a:pPr algn="l"/>
            <a:r>
              <a:rPr lang="es-ES" b="1" dirty="0" smtClean="0"/>
              <a:t>a) </a:t>
            </a:r>
            <a:r>
              <a:rPr lang="es-ES" b="1" dirty="0" err="1" smtClean="0"/>
              <a:t>Defining</a:t>
            </a:r>
            <a:r>
              <a:rPr lang="es-ES" b="1" dirty="0" smtClean="0"/>
              <a:t> </a:t>
            </a:r>
            <a:r>
              <a:rPr lang="es-ES" b="1" dirty="0" err="1" smtClean="0"/>
              <a:t>relative</a:t>
            </a:r>
            <a:r>
              <a:rPr lang="es-ES" b="1" dirty="0" smtClean="0"/>
              <a:t> </a:t>
            </a:r>
            <a:r>
              <a:rPr lang="es-ES" b="1" dirty="0" err="1" smtClean="0"/>
              <a:t>clauses</a:t>
            </a:r>
            <a:r>
              <a:rPr lang="es-ES" b="1" dirty="0" smtClean="0"/>
              <a:t> </a:t>
            </a:r>
          </a:p>
          <a:p>
            <a:pPr algn="l"/>
            <a:r>
              <a:rPr lang="es-ES" b="1" dirty="0" smtClean="0"/>
              <a:t>b) Non-</a:t>
            </a:r>
            <a:r>
              <a:rPr lang="es-ES" b="1" dirty="0" err="1" smtClean="0"/>
              <a:t>defining</a:t>
            </a:r>
            <a:r>
              <a:rPr lang="es-ES" b="1" dirty="0" smtClean="0"/>
              <a:t> </a:t>
            </a:r>
            <a:r>
              <a:rPr lang="es-ES" b="1" dirty="0" err="1" smtClean="0"/>
              <a:t>relative</a:t>
            </a:r>
            <a:r>
              <a:rPr lang="es-ES" b="1" dirty="0" smtClean="0"/>
              <a:t> </a:t>
            </a:r>
            <a:r>
              <a:rPr lang="es-ES" b="1" dirty="0" err="1" smtClean="0"/>
              <a:t>clauses</a:t>
            </a:r>
            <a:r>
              <a:rPr lang="es-ES" dirty="0" smtClean="0"/>
              <a:t>. </a:t>
            </a:r>
            <a:endParaRPr lang="es-ES" dirty="0"/>
          </a:p>
          <a:p>
            <a:pPr algn="l"/>
            <a:r>
              <a:rPr lang="es-ES" b="1" dirty="0" err="1" smtClean="0"/>
              <a:t>Defining</a:t>
            </a:r>
            <a:r>
              <a:rPr lang="es-ES" b="1" dirty="0" smtClean="0"/>
              <a:t> </a:t>
            </a:r>
            <a:r>
              <a:rPr lang="es-ES" b="1" dirty="0" err="1" smtClean="0"/>
              <a:t>relative</a:t>
            </a:r>
            <a:r>
              <a:rPr lang="es-ES" b="1" dirty="0" smtClean="0"/>
              <a:t> </a:t>
            </a:r>
            <a:r>
              <a:rPr lang="es-ES" b="1" dirty="0" err="1" smtClean="0"/>
              <a:t>clauses</a:t>
            </a:r>
            <a:r>
              <a:rPr lang="es-ES" b="1" dirty="0" smtClean="0"/>
              <a:t> </a:t>
            </a:r>
            <a:r>
              <a:rPr lang="es-ES" dirty="0" err="1" smtClean="0"/>
              <a:t>give</a:t>
            </a:r>
            <a:r>
              <a:rPr lang="es-ES" dirty="0" smtClean="0"/>
              <a:t> </a:t>
            </a:r>
            <a:r>
              <a:rPr lang="es-ES" dirty="0" err="1" smtClean="0"/>
              <a:t>essential</a:t>
            </a:r>
            <a:r>
              <a:rPr lang="es-ES" dirty="0" smtClean="0"/>
              <a:t> </a:t>
            </a:r>
            <a:r>
              <a:rPr lang="es-ES" dirty="0" err="1" smtClean="0"/>
              <a:t>information</a:t>
            </a:r>
            <a:r>
              <a:rPr lang="es-ES" dirty="0" smtClean="0"/>
              <a:t> </a:t>
            </a:r>
            <a:r>
              <a:rPr lang="es-ES" dirty="0" err="1" smtClean="0"/>
              <a:t>about</a:t>
            </a:r>
            <a:r>
              <a:rPr lang="es-ES" dirty="0" smtClean="0"/>
              <a:t> </a:t>
            </a:r>
            <a:r>
              <a:rPr lang="es-ES" dirty="0" err="1" smtClean="0"/>
              <a:t>something</a:t>
            </a:r>
            <a:r>
              <a:rPr lang="es-ES" dirty="0" smtClean="0"/>
              <a:t>, </a:t>
            </a:r>
            <a:r>
              <a:rPr lang="es-ES" dirty="0" err="1" smtClean="0"/>
              <a:t>information</a:t>
            </a:r>
            <a:r>
              <a:rPr lang="es-ES" dirty="0" smtClean="0"/>
              <a:t> </a:t>
            </a:r>
            <a:r>
              <a:rPr lang="es-ES" dirty="0" err="1" smtClean="0"/>
              <a:t>which</a:t>
            </a:r>
            <a:r>
              <a:rPr lang="es-ES" dirty="0" smtClean="0"/>
              <a:t> </a:t>
            </a:r>
            <a:r>
              <a:rPr lang="es-ES" dirty="0" err="1" smtClean="0"/>
              <a:t>is</a:t>
            </a:r>
            <a:r>
              <a:rPr lang="es-ES" dirty="0" smtClean="0"/>
              <a:t> </a:t>
            </a:r>
            <a:r>
              <a:rPr lang="es-ES" dirty="0" err="1" smtClean="0"/>
              <a:t>necessary</a:t>
            </a:r>
            <a:r>
              <a:rPr lang="es-ES" dirty="0" smtClean="0"/>
              <a:t> to </a:t>
            </a:r>
            <a:r>
              <a:rPr lang="es-ES" dirty="0" err="1" smtClean="0"/>
              <a:t>understand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meaning</a:t>
            </a:r>
            <a:r>
              <a:rPr lang="es-ES" dirty="0" smtClean="0"/>
              <a:t> of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sentence</a:t>
            </a:r>
            <a:r>
              <a:rPr lang="es-ES" dirty="0" smtClean="0"/>
              <a:t>. </a:t>
            </a:r>
            <a:r>
              <a:rPr lang="es-ES" dirty="0" err="1" smtClean="0"/>
              <a:t>However</a:t>
            </a:r>
            <a:r>
              <a:rPr lang="es-ES" dirty="0" smtClean="0"/>
              <a:t>, </a:t>
            </a:r>
            <a:r>
              <a:rPr lang="es-ES" b="1" dirty="0" smtClean="0"/>
              <a:t>non-</a:t>
            </a:r>
            <a:r>
              <a:rPr lang="es-ES" b="1" dirty="0" err="1" smtClean="0"/>
              <a:t>defining</a:t>
            </a:r>
            <a:r>
              <a:rPr lang="es-ES" b="1" dirty="0" smtClean="0"/>
              <a:t> </a:t>
            </a:r>
            <a:r>
              <a:rPr lang="es-ES" b="1" dirty="0" err="1" smtClean="0"/>
              <a:t>relative</a:t>
            </a:r>
            <a:r>
              <a:rPr lang="es-ES" b="1" dirty="0" smtClean="0"/>
              <a:t> </a:t>
            </a:r>
            <a:r>
              <a:rPr lang="es-ES" b="1" dirty="0" err="1" smtClean="0"/>
              <a:t>clauses</a:t>
            </a:r>
            <a:r>
              <a:rPr lang="es-ES" dirty="0" smtClean="0"/>
              <a:t> </a:t>
            </a:r>
            <a:r>
              <a:rPr lang="es-ES" dirty="0" err="1" smtClean="0"/>
              <a:t>give</a:t>
            </a:r>
            <a:r>
              <a:rPr lang="es-ES" dirty="0" smtClean="0"/>
              <a:t> extra </a:t>
            </a:r>
            <a:r>
              <a:rPr lang="es-ES" dirty="0" err="1" smtClean="0"/>
              <a:t>information</a:t>
            </a:r>
            <a:r>
              <a:rPr lang="es-ES" dirty="0" smtClean="0"/>
              <a:t> </a:t>
            </a:r>
            <a:r>
              <a:rPr lang="es-ES" dirty="0" err="1" smtClean="0"/>
              <a:t>about</a:t>
            </a:r>
            <a:r>
              <a:rPr lang="es-ES" dirty="0" smtClean="0"/>
              <a:t> </a:t>
            </a:r>
            <a:r>
              <a:rPr lang="es-ES" dirty="0" err="1" smtClean="0"/>
              <a:t>something</a:t>
            </a:r>
            <a:r>
              <a:rPr lang="es-ES" dirty="0" smtClean="0"/>
              <a:t>, </a:t>
            </a:r>
            <a:r>
              <a:rPr lang="es-ES" dirty="0" err="1" smtClean="0"/>
              <a:t>information</a:t>
            </a:r>
            <a:r>
              <a:rPr lang="es-ES" dirty="0" smtClean="0"/>
              <a:t> </a:t>
            </a:r>
            <a:r>
              <a:rPr lang="es-ES" dirty="0" err="1" smtClean="0"/>
              <a:t>we</a:t>
            </a:r>
            <a:r>
              <a:rPr lang="es-ES" dirty="0" smtClean="0"/>
              <a:t> do </a:t>
            </a:r>
            <a:r>
              <a:rPr lang="es-ES" dirty="0" err="1" smtClean="0"/>
              <a:t>not</a:t>
            </a:r>
            <a:r>
              <a:rPr lang="es-ES" dirty="0" smtClean="0"/>
              <a:t> </a:t>
            </a:r>
            <a:r>
              <a:rPr lang="es-ES" dirty="0" err="1" smtClean="0"/>
              <a:t>need</a:t>
            </a:r>
            <a:r>
              <a:rPr lang="es-ES" dirty="0" smtClean="0"/>
              <a:t> to </a:t>
            </a:r>
            <a:r>
              <a:rPr lang="es-ES" dirty="0" err="1" smtClean="0"/>
              <a:t>understand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meaning</a:t>
            </a:r>
            <a:r>
              <a:rPr lang="es-ES" dirty="0" smtClean="0"/>
              <a:t> of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sentence</a:t>
            </a:r>
            <a:r>
              <a:rPr lang="es-ES" dirty="0" smtClean="0"/>
              <a:t>.</a:t>
            </a:r>
          </a:p>
          <a:p>
            <a:pPr algn="l"/>
            <a:endParaRPr lang="es-ES" dirty="0"/>
          </a:p>
          <a:p>
            <a:pPr algn="l"/>
            <a:r>
              <a:rPr lang="es-ES" dirty="0" err="1" smtClean="0"/>
              <a:t>e.g</a:t>
            </a:r>
            <a:r>
              <a:rPr lang="es-ES" dirty="0" smtClean="0"/>
              <a:t>.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woman</a:t>
            </a:r>
            <a:r>
              <a:rPr lang="es-ES" dirty="0" smtClean="0"/>
              <a:t> </a:t>
            </a:r>
            <a:r>
              <a:rPr lang="es-ES" b="1" dirty="0" err="1" smtClean="0"/>
              <a:t>who</a:t>
            </a:r>
            <a:r>
              <a:rPr lang="es-ES" b="1" dirty="0" smtClean="0"/>
              <a:t> </a:t>
            </a:r>
            <a:r>
              <a:rPr lang="es-ES" b="1" dirty="0" err="1" smtClean="0"/>
              <a:t>lives</a:t>
            </a:r>
            <a:r>
              <a:rPr lang="es-ES" b="1" dirty="0" smtClean="0"/>
              <a:t> </a:t>
            </a:r>
            <a:r>
              <a:rPr lang="es-ES" b="1" dirty="0" err="1" smtClean="0"/>
              <a:t>next</a:t>
            </a:r>
            <a:r>
              <a:rPr lang="es-ES" b="1" dirty="0" smtClean="0"/>
              <a:t> </a:t>
            </a:r>
            <a:r>
              <a:rPr lang="es-ES" b="1" dirty="0" err="1" smtClean="0"/>
              <a:t>door</a:t>
            </a:r>
            <a:r>
              <a:rPr lang="es-ES" b="1" dirty="0" smtClean="0"/>
              <a:t> </a:t>
            </a:r>
            <a:r>
              <a:rPr lang="es-ES" dirty="0" err="1" smtClean="0"/>
              <a:t>is</a:t>
            </a:r>
            <a:r>
              <a:rPr lang="es-ES" dirty="0" smtClean="0"/>
              <a:t> English. (</a:t>
            </a:r>
            <a:r>
              <a:rPr lang="es-ES" dirty="0" err="1" smtClean="0"/>
              <a:t>defining</a:t>
            </a:r>
            <a:r>
              <a:rPr lang="es-ES" dirty="0" smtClean="0"/>
              <a:t>)  </a:t>
            </a:r>
          </a:p>
          <a:p>
            <a:pPr algn="l"/>
            <a:r>
              <a:rPr lang="es-ES" dirty="0" err="1" smtClean="0"/>
              <a:t>e.g</a:t>
            </a:r>
            <a:r>
              <a:rPr lang="es-ES" dirty="0" smtClean="0"/>
              <a:t>. Sylvia, </a:t>
            </a:r>
            <a:r>
              <a:rPr lang="es-ES" b="1" dirty="0" err="1" smtClean="0"/>
              <a:t>who</a:t>
            </a:r>
            <a:r>
              <a:rPr lang="es-ES" b="1" dirty="0" smtClean="0"/>
              <a:t> comes </a:t>
            </a:r>
            <a:r>
              <a:rPr lang="es-ES" b="1" dirty="0" err="1" smtClean="0"/>
              <a:t>from</a:t>
            </a:r>
            <a:r>
              <a:rPr lang="es-ES" b="1" dirty="0" smtClean="0"/>
              <a:t> Paris</a:t>
            </a:r>
            <a:r>
              <a:rPr lang="es-ES" dirty="0" smtClean="0"/>
              <a:t>, </a:t>
            </a:r>
            <a:r>
              <a:rPr lang="es-ES" dirty="0" err="1" smtClean="0"/>
              <a:t>speaks</a:t>
            </a:r>
            <a:r>
              <a:rPr lang="es-ES" dirty="0" smtClean="0"/>
              <a:t> </a:t>
            </a:r>
            <a:r>
              <a:rPr lang="es-ES" dirty="0" err="1" smtClean="0"/>
              <a:t>Spanish</a:t>
            </a:r>
            <a:r>
              <a:rPr lang="es-ES" dirty="0" smtClean="0"/>
              <a:t> </a:t>
            </a:r>
            <a:r>
              <a:rPr lang="es-ES" dirty="0" err="1" smtClean="0"/>
              <a:t>very</a:t>
            </a:r>
            <a:r>
              <a:rPr lang="es-ES" dirty="0" smtClean="0"/>
              <a:t> </a:t>
            </a:r>
            <a:r>
              <a:rPr lang="es-ES" dirty="0" err="1" smtClean="0"/>
              <a:t>well</a:t>
            </a:r>
            <a:r>
              <a:rPr lang="es-ES" dirty="0" smtClean="0"/>
              <a:t>. (non-</a:t>
            </a:r>
            <a:r>
              <a:rPr lang="es-ES" dirty="0" err="1" smtClean="0"/>
              <a:t>defining</a:t>
            </a:r>
            <a:r>
              <a:rPr lang="es-ES" dirty="0" smtClean="0"/>
              <a:t>)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326039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389196"/>
            <a:ext cx="9144000" cy="574632"/>
          </a:xfrm>
        </p:spPr>
        <p:txBody>
          <a:bodyPr>
            <a:normAutofit fontScale="90000"/>
          </a:bodyPr>
          <a:lstStyle/>
          <a:p>
            <a:r>
              <a:rPr lang="es-ES" b="1" dirty="0" err="1" smtClean="0"/>
              <a:t>Relative</a:t>
            </a:r>
            <a:r>
              <a:rPr lang="es-ES" b="1" dirty="0" smtClean="0"/>
              <a:t> </a:t>
            </a:r>
            <a:r>
              <a:rPr lang="es-ES" b="1" dirty="0" err="1" smtClean="0"/>
              <a:t>clauses</a:t>
            </a:r>
            <a:r>
              <a:rPr lang="es-ES" b="1" dirty="0" smtClean="0"/>
              <a:t> </a:t>
            </a:r>
            <a:endParaRPr lang="es-ES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724929" y="1301578"/>
            <a:ext cx="10816281" cy="3956222"/>
          </a:xfrm>
        </p:spPr>
        <p:txBody>
          <a:bodyPr>
            <a:normAutofit/>
          </a:bodyPr>
          <a:lstStyle/>
          <a:p>
            <a:pPr algn="l"/>
            <a:endParaRPr lang="es-ES" dirty="0" smtClean="0"/>
          </a:p>
          <a:p>
            <a:pPr algn="l"/>
            <a:r>
              <a:rPr lang="es-ES" b="1" dirty="0" smtClean="0"/>
              <a:t>DEFINING RELATIVE CLAUSES</a:t>
            </a:r>
          </a:p>
          <a:p>
            <a:pPr algn="l"/>
            <a:r>
              <a:rPr lang="es-ES" dirty="0" err="1" smtClean="0"/>
              <a:t>We</a:t>
            </a:r>
            <a:r>
              <a:rPr lang="es-ES" dirty="0" smtClean="0"/>
              <a:t> use </a:t>
            </a:r>
            <a:r>
              <a:rPr lang="es-ES" dirty="0" err="1" smtClean="0"/>
              <a:t>defining</a:t>
            </a:r>
            <a:r>
              <a:rPr lang="es-ES" dirty="0" smtClean="0"/>
              <a:t> </a:t>
            </a:r>
            <a:r>
              <a:rPr lang="es-ES" dirty="0" err="1" smtClean="0"/>
              <a:t>relative</a:t>
            </a:r>
            <a:r>
              <a:rPr lang="es-ES" dirty="0" smtClean="0"/>
              <a:t> </a:t>
            </a:r>
            <a:r>
              <a:rPr lang="es-ES" dirty="0" err="1" smtClean="0"/>
              <a:t>clauses</a:t>
            </a:r>
            <a:r>
              <a:rPr lang="es-ES" dirty="0" smtClean="0"/>
              <a:t> to </a:t>
            </a:r>
            <a:r>
              <a:rPr lang="es-ES" dirty="0" err="1" smtClean="0"/>
              <a:t>add</a:t>
            </a:r>
            <a:r>
              <a:rPr lang="es-ES" dirty="0" smtClean="0"/>
              <a:t> </a:t>
            </a:r>
            <a:r>
              <a:rPr lang="es-ES" dirty="0" err="1" smtClean="0"/>
              <a:t>essential</a:t>
            </a:r>
            <a:r>
              <a:rPr lang="es-ES" dirty="0" smtClean="0"/>
              <a:t> </a:t>
            </a:r>
            <a:r>
              <a:rPr lang="es-ES" dirty="0" err="1" smtClean="0"/>
              <a:t>information</a:t>
            </a:r>
            <a:r>
              <a:rPr lang="es-ES" dirty="0" smtClean="0"/>
              <a:t> to a </a:t>
            </a:r>
            <a:r>
              <a:rPr lang="es-ES" dirty="0" err="1" smtClean="0"/>
              <a:t>sentence</a:t>
            </a:r>
            <a:r>
              <a:rPr lang="es-ES" dirty="0" smtClean="0"/>
              <a:t>.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clause</a:t>
            </a:r>
            <a:r>
              <a:rPr lang="es-ES" dirty="0" smtClean="0"/>
              <a:t> </a:t>
            </a:r>
            <a:r>
              <a:rPr lang="es-ES" dirty="0" err="1" smtClean="0"/>
              <a:t>goes</a:t>
            </a:r>
            <a:r>
              <a:rPr lang="es-ES" dirty="0" smtClean="0"/>
              <a:t> </a:t>
            </a:r>
            <a:r>
              <a:rPr lang="es-ES" dirty="0" err="1" smtClean="0"/>
              <a:t>immediately</a:t>
            </a:r>
            <a:r>
              <a:rPr lang="es-ES" dirty="0" smtClean="0"/>
              <a:t> </a:t>
            </a:r>
            <a:r>
              <a:rPr lang="es-ES" dirty="0" err="1" smtClean="0"/>
              <a:t>after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noun</a:t>
            </a:r>
            <a:r>
              <a:rPr lang="es-ES" dirty="0" smtClean="0"/>
              <a:t> </a:t>
            </a:r>
            <a:r>
              <a:rPr lang="es-ES" dirty="0" err="1" smtClean="0"/>
              <a:t>it</a:t>
            </a:r>
            <a:r>
              <a:rPr lang="es-ES" dirty="0" smtClean="0"/>
              <a:t> describes. </a:t>
            </a:r>
          </a:p>
          <a:p>
            <a:pPr algn="l"/>
            <a:endParaRPr lang="es-ES" dirty="0"/>
          </a:p>
          <a:p>
            <a:pPr algn="l"/>
            <a:r>
              <a:rPr lang="es-ES" dirty="0" err="1" smtClean="0"/>
              <a:t>e.g</a:t>
            </a:r>
            <a:r>
              <a:rPr lang="es-ES" dirty="0" smtClean="0"/>
              <a:t>. “</a:t>
            </a:r>
            <a:r>
              <a:rPr lang="es-ES" dirty="0" err="1" smtClean="0"/>
              <a:t>This</a:t>
            </a:r>
            <a:r>
              <a:rPr lang="es-ES" dirty="0" smtClean="0"/>
              <a:t> </a:t>
            </a:r>
            <a:r>
              <a:rPr lang="es-ES" dirty="0" err="1" smtClean="0"/>
              <a:t>is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man</a:t>
            </a:r>
            <a:r>
              <a:rPr lang="es-ES" dirty="0" smtClean="0"/>
              <a:t>  </a:t>
            </a:r>
            <a:r>
              <a:rPr lang="es-ES" b="1" dirty="0" err="1" smtClean="0"/>
              <a:t>who</a:t>
            </a:r>
            <a:r>
              <a:rPr lang="es-ES" b="1" dirty="0" smtClean="0"/>
              <a:t> </a:t>
            </a:r>
            <a:r>
              <a:rPr lang="es-ES" b="1" dirty="0" err="1" smtClean="0"/>
              <a:t>sold</a:t>
            </a:r>
            <a:r>
              <a:rPr lang="es-ES" b="1" dirty="0" smtClean="0"/>
              <a:t> me </a:t>
            </a:r>
            <a:r>
              <a:rPr lang="es-ES" b="1" dirty="0" err="1" smtClean="0"/>
              <a:t>the</a:t>
            </a:r>
            <a:r>
              <a:rPr lang="es-ES" b="1" dirty="0" smtClean="0"/>
              <a:t> car</a:t>
            </a:r>
            <a:r>
              <a:rPr lang="es-ES" dirty="0" smtClean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81947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389196"/>
            <a:ext cx="9144000" cy="574632"/>
          </a:xfrm>
        </p:spPr>
        <p:txBody>
          <a:bodyPr>
            <a:normAutofit fontScale="90000"/>
          </a:bodyPr>
          <a:lstStyle/>
          <a:p>
            <a:r>
              <a:rPr lang="es-ES" b="1" dirty="0" err="1" smtClean="0"/>
              <a:t>Relative</a:t>
            </a:r>
            <a:r>
              <a:rPr lang="es-ES" b="1" dirty="0" smtClean="0"/>
              <a:t> </a:t>
            </a:r>
            <a:r>
              <a:rPr lang="es-ES" b="1" dirty="0" err="1" smtClean="0"/>
              <a:t>clauses</a:t>
            </a:r>
            <a:r>
              <a:rPr lang="es-ES" b="1" dirty="0" smtClean="0"/>
              <a:t> </a:t>
            </a:r>
            <a:endParaRPr lang="es-ES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724929" y="1301577"/>
            <a:ext cx="10816281" cy="5033319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es-ES" dirty="0" err="1" smtClean="0"/>
              <a:t>We</a:t>
            </a:r>
            <a:r>
              <a:rPr lang="es-ES" dirty="0" smtClean="0"/>
              <a:t> use </a:t>
            </a:r>
            <a:r>
              <a:rPr lang="es-ES" dirty="0" err="1" smtClean="0"/>
              <a:t>relative</a:t>
            </a:r>
            <a:r>
              <a:rPr lang="es-ES" dirty="0" smtClean="0"/>
              <a:t> </a:t>
            </a:r>
            <a:r>
              <a:rPr lang="es-ES" dirty="0" err="1" smtClean="0"/>
              <a:t>pronouns</a:t>
            </a:r>
            <a:r>
              <a:rPr lang="es-ES" dirty="0" smtClean="0"/>
              <a:t> in </a:t>
            </a:r>
            <a:r>
              <a:rPr lang="es-ES" dirty="0" err="1" smtClean="0"/>
              <a:t>defining</a:t>
            </a:r>
            <a:r>
              <a:rPr lang="es-ES" dirty="0" smtClean="0"/>
              <a:t> </a:t>
            </a:r>
            <a:r>
              <a:rPr lang="es-ES" dirty="0" err="1" smtClean="0"/>
              <a:t>relative</a:t>
            </a:r>
            <a:r>
              <a:rPr lang="es-ES" dirty="0" smtClean="0"/>
              <a:t> </a:t>
            </a:r>
            <a:r>
              <a:rPr lang="es-ES" dirty="0" err="1" smtClean="0"/>
              <a:t>clauses</a:t>
            </a:r>
            <a:r>
              <a:rPr lang="es-ES" dirty="0" smtClean="0"/>
              <a:t>: </a:t>
            </a:r>
          </a:p>
          <a:p>
            <a:pPr algn="l"/>
            <a:endParaRPr lang="es-ES" dirty="0"/>
          </a:p>
          <a:p>
            <a:pPr algn="l"/>
            <a:r>
              <a:rPr lang="es-ES" dirty="0" smtClean="0"/>
              <a:t>-</a:t>
            </a:r>
            <a:r>
              <a:rPr lang="es-ES" b="1" i="1" dirty="0" err="1" smtClean="0"/>
              <a:t>who</a:t>
            </a:r>
            <a:r>
              <a:rPr lang="es-ES" b="1" i="1" dirty="0" smtClean="0"/>
              <a:t>/</a:t>
            </a:r>
            <a:r>
              <a:rPr lang="es-ES" b="1" i="1" dirty="0" err="1" smtClean="0"/>
              <a:t>that</a:t>
            </a:r>
            <a:r>
              <a:rPr lang="es-ES" dirty="0" smtClean="0"/>
              <a:t>  </a:t>
            </a:r>
            <a:r>
              <a:rPr lang="es-ES" dirty="0" err="1" smtClean="0"/>
              <a:t>for</a:t>
            </a:r>
            <a:r>
              <a:rPr lang="es-ES" dirty="0" smtClean="0"/>
              <a:t> </a:t>
            </a:r>
            <a:r>
              <a:rPr lang="es-ES" dirty="0" err="1" smtClean="0"/>
              <a:t>people</a:t>
            </a:r>
            <a:r>
              <a:rPr lang="es-ES" dirty="0" smtClean="0"/>
              <a:t> </a:t>
            </a:r>
          </a:p>
          <a:p>
            <a:pPr algn="l"/>
            <a:r>
              <a:rPr lang="es-ES" dirty="0" smtClean="0"/>
              <a:t>-</a:t>
            </a:r>
            <a:r>
              <a:rPr lang="es-ES" b="1" i="1" dirty="0" err="1" smtClean="0"/>
              <a:t>which</a:t>
            </a:r>
            <a:r>
              <a:rPr lang="es-ES" b="1" i="1" dirty="0" smtClean="0"/>
              <a:t>/</a:t>
            </a:r>
            <a:r>
              <a:rPr lang="es-ES" b="1" i="1" dirty="0" err="1" smtClean="0"/>
              <a:t>that</a:t>
            </a:r>
            <a:r>
              <a:rPr lang="es-ES" dirty="0" smtClean="0"/>
              <a:t> </a:t>
            </a:r>
            <a:r>
              <a:rPr lang="es-ES" dirty="0" err="1" smtClean="0"/>
              <a:t>for</a:t>
            </a:r>
            <a:r>
              <a:rPr lang="es-ES" dirty="0" smtClean="0"/>
              <a:t> </a:t>
            </a:r>
            <a:r>
              <a:rPr lang="es-ES" dirty="0" err="1" smtClean="0"/>
              <a:t>objects</a:t>
            </a:r>
            <a:r>
              <a:rPr lang="es-ES" dirty="0" smtClean="0"/>
              <a:t> </a:t>
            </a:r>
          </a:p>
          <a:p>
            <a:pPr algn="l"/>
            <a:endParaRPr lang="es-ES" dirty="0"/>
          </a:p>
          <a:p>
            <a:pPr algn="l"/>
            <a:r>
              <a:rPr lang="es-ES" dirty="0" err="1" smtClean="0"/>
              <a:t>e.g</a:t>
            </a:r>
            <a:r>
              <a:rPr lang="es-ES" dirty="0" smtClean="0"/>
              <a:t>. He </a:t>
            </a:r>
            <a:r>
              <a:rPr lang="es-ES" dirty="0" err="1" smtClean="0"/>
              <a:t>is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man</a:t>
            </a:r>
            <a:r>
              <a:rPr lang="es-ES" dirty="0" smtClean="0"/>
              <a:t> </a:t>
            </a:r>
            <a:r>
              <a:rPr lang="es-ES" b="1" dirty="0" err="1" smtClean="0"/>
              <a:t>who</a:t>
            </a:r>
            <a:r>
              <a:rPr lang="es-ES" b="1" dirty="0" smtClean="0"/>
              <a:t>/</a:t>
            </a:r>
            <a:r>
              <a:rPr lang="es-ES" b="1" dirty="0" err="1" smtClean="0"/>
              <a:t>that</a:t>
            </a:r>
            <a:r>
              <a:rPr lang="es-ES" dirty="0" smtClean="0"/>
              <a:t> </a:t>
            </a:r>
            <a:r>
              <a:rPr lang="es-ES" dirty="0" err="1" smtClean="0"/>
              <a:t>owns</a:t>
            </a:r>
            <a:r>
              <a:rPr lang="es-ES" dirty="0" smtClean="0"/>
              <a:t> </a:t>
            </a:r>
            <a:r>
              <a:rPr lang="es-ES" dirty="0" err="1" smtClean="0"/>
              <a:t>this</a:t>
            </a:r>
            <a:r>
              <a:rPr lang="es-ES" dirty="0" smtClean="0"/>
              <a:t> car.</a:t>
            </a:r>
          </a:p>
          <a:p>
            <a:pPr algn="l"/>
            <a:r>
              <a:rPr lang="es-ES" dirty="0" err="1" smtClean="0"/>
              <a:t>e.g</a:t>
            </a:r>
            <a:r>
              <a:rPr lang="es-ES" dirty="0" smtClean="0"/>
              <a:t>. </a:t>
            </a:r>
            <a:r>
              <a:rPr lang="es-ES" dirty="0" err="1" smtClean="0"/>
              <a:t>This</a:t>
            </a:r>
            <a:r>
              <a:rPr lang="es-ES" dirty="0" smtClean="0"/>
              <a:t> </a:t>
            </a:r>
            <a:r>
              <a:rPr lang="es-ES" dirty="0" err="1" smtClean="0"/>
              <a:t>is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pencil</a:t>
            </a:r>
            <a:r>
              <a:rPr lang="es-ES" dirty="0" smtClean="0"/>
              <a:t> (</a:t>
            </a:r>
            <a:r>
              <a:rPr lang="es-ES" b="1" dirty="0" err="1" smtClean="0"/>
              <a:t>which</a:t>
            </a:r>
            <a:r>
              <a:rPr lang="es-ES" b="1" dirty="0" smtClean="0"/>
              <a:t>/</a:t>
            </a:r>
            <a:r>
              <a:rPr lang="es-ES" b="1" dirty="0" err="1" smtClean="0"/>
              <a:t>that</a:t>
            </a:r>
            <a:r>
              <a:rPr lang="es-ES" b="1" dirty="0" smtClean="0"/>
              <a:t>)</a:t>
            </a:r>
            <a:r>
              <a:rPr lang="es-ES" dirty="0" smtClean="0"/>
              <a:t> </a:t>
            </a:r>
            <a:r>
              <a:rPr lang="es-ES" dirty="0" err="1" smtClean="0"/>
              <a:t>she</a:t>
            </a:r>
            <a:r>
              <a:rPr lang="es-ES" dirty="0" smtClean="0"/>
              <a:t> </a:t>
            </a:r>
            <a:r>
              <a:rPr lang="es-ES" dirty="0" err="1" smtClean="0"/>
              <a:t>lost</a:t>
            </a:r>
            <a:r>
              <a:rPr lang="es-ES" dirty="0" smtClean="0"/>
              <a:t>. </a:t>
            </a:r>
            <a:endParaRPr lang="es-ES" dirty="0"/>
          </a:p>
          <a:p>
            <a:pPr algn="l"/>
            <a:endParaRPr lang="es-ES" dirty="0" smtClean="0"/>
          </a:p>
          <a:p>
            <a:pPr algn="l"/>
            <a:r>
              <a:rPr lang="es-ES" dirty="0" err="1" smtClean="0"/>
              <a:t>We</a:t>
            </a:r>
            <a:r>
              <a:rPr lang="es-ES" dirty="0" smtClean="0"/>
              <a:t> can </a:t>
            </a:r>
            <a:r>
              <a:rPr lang="es-ES" b="1" dirty="0" err="1" smtClean="0"/>
              <a:t>leave</a:t>
            </a:r>
            <a:r>
              <a:rPr lang="es-ES" b="1" dirty="0" smtClean="0"/>
              <a:t> </a:t>
            </a:r>
            <a:r>
              <a:rPr lang="es-ES" b="1" dirty="0" err="1" smtClean="0"/>
              <a:t>out</a:t>
            </a:r>
            <a:r>
              <a:rPr lang="es-ES" b="1" dirty="0" smtClean="0"/>
              <a:t> </a:t>
            </a:r>
            <a:r>
              <a:rPr lang="es-ES" b="1" i="1" dirty="0" err="1" smtClean="0"/>
              <a:t>who</a:t>
            </a:r>
            <a:r>
              <a:rPr lang="es-ES" b="1" i="1" dirty="0" smtClean="0"/>
              <a:t>/</a:t>
            </a:r>
            <a:r>
              <a:rPr lang="es-ES" b="1" i="1" dirty="0" err="1" smtClean="0"/>
              <a:t>which</a:t>
            </a:r>
            <a:r>
              <a:rPr lang="es-ES" b="1" i="1" dirty="0" smtClean="0"/>
              <a:t>/</a:t>
            </a:r>
            <a:r>
              <a:rPr lang="es-ES" b="1" i="1" dirty="0" err="1" smtClean="0"/>
              <a:t>that</a:t>
            </a:r>
            <a:r>
              <a:rPr lang="es-ES" b="1" dirty="0" smtClean="0"/>
              <a:t> </a:t>
            </a:r>
            <a:r>
              <a:rPr lang="es-ES" dirty="0" err="1" smtClean="0"/>
              <a:t>when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relative</a:t>
            </a:r>
            <a:r>
              <a:rPr lang="es-ES" dirty="0" smtClean="0"/>
              <a:t> </a:t>
            </a:r>
            <a:r>
              <a:rPr lang="es-ES" dirty="0" err="1" smtClean="0"/>
              <a:t>pronoun</a:t>
            </a:r>
            <a:r>
              <a:rPr lang="es-ES" dirty="0" smtClean="0"/>
              <a:t> </a:t>
            </a:r>
            <a:r>
              <a:rPr lang="es-ES" dirty="0" err="1" smtClean="0"/>
              <a:t>is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u="sng" dirty="0" smtClean="0"/>
              <a:t> </a:t>
            </a:r>
            <a:r>
              <a:rPr lang="es-ES" b="1" u="sng" dirty="0" err="1" smtClean="0"/>
              <a:t>object</a:t>
            </a:r>
            <a:r>
              <a:rPr lang="es-ES" u="sng" dirty="0" smtClean="0"/>
              <a:t> </a:t>
            </a:r>
            <a:r>
              <a:rPr lang="es-ES" dirty="0" smtClean="0"/>
              <a:t>of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sentence</a:t>
            </a:r>
            <a:r>
              <a:rPr lang="es-ES" dirty="0" smtClean="0"/>
              <a:t>. </a:t>
            </a:r>
          </a:p>
          <a:p>
            <a:pPr algn="l"/>
            <a:r>
              <a:rPr lang="es-ES" dirty="0" err="1" smtClean="0"/>
              <a:t>We</a:t>
            </a:r>
            <a:r>
              <a:rPr lang="es-ES" dirty="0" smtClean="0"/>
              <a:t> </a:t>
            </a:r>
            <a:r>
              <a:rPr lang="es-ES" b="1" dirty="0" err="1" smtClean="0"/>
              <a:t>can´t</a:t>
            </a:r>
            <a:r>
              <a:rPr lang="es-ES" b="1" dirty="0" smtClean="0"/>
              <a:t> </a:t>
            </a:r>
            <a:r>
              <a:rPr lang="es-ES" b="1" dirty="0" err="1" smtClean="0"/>
              <a:t>leave</a:t>
            </a:r>
            <a:r>
              <a:rPr lang="es-ES" b="1" dirty="0" smtClean="0"/>
              <a:t> </a:t>
            </a:r>
            <a:r>
              <a:rPr lang="es-ES" b="1" dirty="0" err="1" smtClean="0"/>
              <a:t>out</a:t>
            </a:r>
            <a:r>
              <a:rPr lang="es-ES" b="1" dirty="0" smtClean="0"/>
              <a:t> </a:t>
            </a:r>
            <a:r>
              <a:rPr lang="es-ES" b="1" i="1" dirty="0" err="1" smtClean="0"/>
              <a:t>who</a:t>
            </a:r>
            <a:r>
              <a:rPr lang="es-ES" b="1" i="1" dirty="0" smtClean="0"/>
              <a:t>/</a:t>
            </a:r>
            <a:r>
              <a:rPr lang="es-ES" b="1" i="1" dirty="0" err="1" smtClean="0"/>
              <a:t>which</a:t>
            </a:r>
            <a:r>
              <a:rPr lang="es-ES" b="1" i="1" dirty="0" smtClean="0"/>
              <a:t>/</a:t>
            </a:r>
            <a:r>
              <a:rPr lang="es-ES" b="1" i="1" dirty="0" err="1" smtClean="0"/>
              <a:t>that</a:t>
            </a:r>
            <a:r>
              <a:rPr lang="es-ES" b="1" dirty="0" smtClean="0"/>
              <a:t> </a:t>
            </a:r>
            <a:r>
              <a:rPr lang="es-ES" dirty="0" err="1" smtClean="0"/>
              <a:t>when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relative</a:t>
            </a:r>
            <a:r>
              <a:rPr lang="es-ES" dirty="0" smtClean="0"/>
              <a:t> </a:t>
            </a:r>
            <a:r>
              <a:rPr lang="es-ES" dirty="0" err="1" smtClean="0"/>
              <a:t>pronoun</a:t>
            </a:r>
            <a:r>
              <a:rPr lang="es-ES" dirty="0" smtClean="0"/>
              <a:t> </a:t>
            </a:r>
            <a:r>
              <a:rPr lang="es-ES" dirty="0" err="1" smtClean="0"/>
              <a:t>is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b="1" u="sng" dirty="0" err="1" smtClean="0"/>
              <a:t>subject</a:t>
            </a:r>
            <a:r>
              <a:rPr lang="es-ES" u="sng" dirty="0" smtClean="0"/>
              <a:t> </a:t>
            </a:r>
            <a:r>
              <a:rPr lang="es-ES" dirty="0" smtClean="0"/>
              <a:t>of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sentence</a:t>
            </a:r>
            <a:r>
              <a:rPr lang="es-ES" dirty="0" smtClean="0"/>
              <a:t>. </a:t>
            </a:r>
          </a:p>
          <a:p>
            <a:pPr algn="l"/>
            <a:endParaRPr lang="es-ES" dirty="0"/>
          </a:p>
          <a:p>
            <a:pPr algn="l"/>
            <a:r>
              <a:rPr lang="es-ES" dirty="0" err="1" smtClean="0"/>
              <a:t>e.g</a:t>
            </a:r>
            <a:r>
              <a:rPr lang="es-ES" dirty="0" smtClean="0"/>
              <a:t>. </a:t>
            </a:r>
            <a:r>
              <a:rPr lang="es-ES" dirty="0" err="1" smtClean="0"/>
              <a:t>The</a:t>
            </a:r>
            <a:r>
              <a:rPr lang="es-ES" dirty="0" smtClean="0"/>
              <a:t> car </a:t>
            </a:r>
            <a:r>
              <a:rPr lang="es-ES" b="1" dirty="0" smtClean="0"/>
              <a:t>(</a:t>
            </a:r>
            <a:r>
              <a:rPr lang="es-ES" b="1" dirty="0" err="1" smtClean="0"/>
              <a:t>which</a:t>
            </a:r>
            <a:r>
              <a:rPr lang="es-ES" b="1" dirty="0" smtClean="0"/>
              <a:t>/</a:t>
            </a:r>
            <a:r>
              <a:rPr lang="es-ES" b="1" dirty="0" err="1" smtClean="0"/>
              <a:t>that</a:t>
            </a:r>
            <a:r>
              <a:rPr lang="es-ES" dirty="0" smtClean="0"/>
              <a:t>) I </a:t>
            </a:r>
            <a:r>
              <a:rPr lang="es-ES" dirty="0" err="1" smtClean="0"/>
              <a:t>cleaned</a:t>
            </a:r>
            <a:r>
              <a:rPr lang="es-ES" dirty="0" smtClean="0"/>
              <a:t> </a:t>
            </a:r>
            <a:r>
              <a:rPr lang="es-ES" dirty="0" err="1" smtClean="0"/>
              <a:t>last</a:t>
            </a:r>
            <a:r>
              <a:rPr lang="es-ES" dirty="0" smtClean="0"/>
              <a:t> </a:t>
            </a:r>
            <a:r>
              <a:rPr lang="es-ES" dirty="0" err="1" smtClean="0"/>
              <a:t>weekend</a:t>
            </a:r>
            <a:r>
              <a:rPr lang="es-ES" dirty="0" smtClean="0"/>
              <a:t> </a:t>
            </a:r>
            <a:r>
              <a:rPr lang="es-ES" dirty="0" err="1" smtClean="0"/>
              <a:t>was</a:t>
            </a:r>
            <a:r>
              <a:rPr lang="es-ES" dirty="0" smtClean="0"/>
              <a:t> </a:t>
            </a:r>
            <a:r>
              <a:rPr lang="es-ES" dirty="0" err="1" smtClean="0"/>
              <a:t>my</a:t>
            </a:r>
            <a:r>
              <a:rPr lang="es-ES" dirty="0" smtClean="0"/>
              <a:t> </a:t>
            </a:r>
            <a:r>
              <a:rPr lang="es-ES" dirty="0" err="1" smtClean="0"/>
              <a:t>brother´s</a:t>
            </a:r>
            <a:r>
              <a:rPr lang="es-ES" dirty="0" smtClean="0"/>
              <a:t> car. (</a:t>
            </a:r>
            <a:r>
              <a:rPr lang="es-ES" dirty="0" err="1" smtClean="0"/>
              <a:t>object</a:t>
            </a:r>
            <a:r>
              <a:rPr lang="es-ES" dirty="0" smtClean="0"/>
              <a:t>)</a:t>
            </a:r>
          </a:p>
          <a:p>
            <a:pPr algn="l"/>
            <a:r>
              <a:rPr lang="es-ES" dirty="0" err="1" smtClean="0"/>
              <a:t>e.g</a:t>
            </a:r>
            <a:r>
              <a:rPr lang="es-ES" dirty="0" smtClean="0"/>
              <a:t>.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man</a:t>
            </a:r>
            <a:r>
              <a:rPr lang="es-ES" dirty="0" smtClean="0"/>
              <a:t> </a:t>
            </a:r>
            <a:r>
              <a:rPr lang="es-ES" b="1" dirty="0" smtClean="0"/>
              <a:t>(</a:t>
            </a:r>
            <a:r>
              <a:rPr lang="es-ES" b="1" dirty="0" err="1" smtClean="0"/>
              <a:t>who</a:t>
            </a:r>
            <a:r>
              <a:rPr lang="es-ES" b="1" dirty="0" smtClean="0"/>
              <a:t>/</a:t>
            </a:r>
            <a:r>
              <a:rPr lang="es-ES" b="1" dirty="0" err="1" smtClean="0"/>
              <a:t>that</a:t>
            </a:r>
            <a:r>
              <a:rPr lang="es-ES" b="1" dirty="0" smtClean="0"/>
              <a:t>)  </a:t>
            </a:r>
            <a:r>
              <a:rPr lang="es-ES" dirty="0" smtClean="0"/>
              <a:t>I </a:t>
            </a:r>
            <a:r>
              <a:rPr lang="es-ES" dirty="0" err="1" smtClean="0"/>
              <a:t>saw</a:t>
            </a:r>
            <a:r>
              <a:rPr lang="es-ES" dirty="0" smtClean="0"/>
              <a:t> </a:t>
            </a:r>
            <a:r>
              <a:rPr lang="es-ES" dirty="0" err="1" smtClean="0"/>
              <a:t>yesterday</a:t>
            </a:r>
            <a:r>
              <a:rPr lang="es-ES" dirty="0" smtClean="0"/>
              <a:t> in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park</a:t>
            </a:r>
            <a:r>
              <a:rPr lang="es-ES" dirty="0" smtClean="0"/>
              <a:t> </a:t>
            </a:r>
            <a:r>
              <a:rPr lang="es-ES" dirty="0" err="1" smtClean="0"/>
              <a:t>was</a:t>
            </a:r>
            <a:r>
              <a:rPr lang="es-ES" dirty="0" smtClean="0"/>
              <a:t> </a:t>
            </a:r>
            <a:r>
              <a:rPr lang="es-ES" dirty="0" err="1" smtClean="0"/>
              <a:t>very</a:t>
            </a:r>
            <a:r>
              <a:rPr lang="es-ES" dirty="0" smtClean="0"/>
              <a:t> </a:t>
            </a:r>
            <a:r>
              <a:rPr lang="es-ES" dirty="0" err="1" smtClean="0"/>
              <a:t>rude</a:t>
            </a:r>
            <a:r>
              <a:rPr lang="es-ES" dirty="0" smtClean="0"/>
              <a:t>. (</a:t>
            </a:r>
            <a:r>
              <a:rPr lang="es-ES" dirty="0" err="1" smtClean="0"/>
              <a:t>object</a:t>
            </a:r>
            <a:r>
              <a:rPr lang="es-ES" dirty="0"/>
              <a:t>)</a:t>
            </a:r>
            <a:endParaRPr lang="es-ES" dirty="0" smtClean="0"/>
          </a:p>
          <a:p>
            <a:pPr algn="l"/>
            <a:r>
              <a:rPr lang="es-ES" dirty="0" err="1" smtClean="0"/>
              <a:t>e.g</a:t>
            </a:r>
            <a:r>
              <a:rPr lang="es-ES" dirty="0" smtClean="0"/>
              <a:t>. </a:t>
            </a:r>
            <a:r>
              <a:rPr lang="es-ES" dirty="0" err="1" smtClean="0"/>
              <a:t>That´s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dog</a:t>
            </a:r>
            <a:r>
              <a:rPr lang="es-ES" dirty="0" smtClean="0"/>
              <a:t> </a:t>
            </a:r>
            <a:r>
              <a:rPr lang="es-ES" b="1" dirty="0" err="1" smtClean="0"/>
              <a:t>which</a:t>
            </a:r>
            <a:r>
              <a:rPr lang="es-ES" dirty="0" smtClean="0"/>
              <a:t> </a:t>
            </a:r>
            <a:r>
              <a:rPr lang="es-ES" dirty="0" err="1" smtClean="0"/>
              <a:t>attacked</a:t>
            </a:r>
            <a:r>
              <a:rPr lang="es-ES" dirty="0" smtClean="0"/>
              <a:t> </a:t>
            </a:r>
            <a:r>
              <a:rPr lang="es-ES" dirty="0" err="1" smtClean="0"/>
              <a:t>my</a:t>
            </a:r>
            <a:r>
              <a:rPr lang="es-ES" dirty="0" smtClean="0"/>
              <a:t> </a:t>
            </a:r>
            <a:r>
              <a:rPr lang="es-ES" dirty="0" err="1" smtClean="0"/>
              <a:t>children</a:t>
            </a:r>
            <a:r>
              <a:rPr lang="es-ES" dirty="0" smtClean="0"/>
              <a:t> (</a:t>
            </a:r>
            <a:r>
              <a:rPr lang="es-ES" dirty="0" err="1" smtClean="0"/>
              <a:t>subject</a:t>
            </a:r>
            <a:r>
              <a:rPr lang="es-ES" dirty="0" smtClean="0"/>
              <a:t>) </a:t>
            </a:r>
          </a:p>
          <a:p>
            <a:pPr algn="l"/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30799508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389196"/>
            <a:ext cx="9144000" cy="574632"/>
          </a:xfrm>
        </p:spPr>
        <p:txBody>
          <a:bodyPr>
            <a:normAutofit fontScale="90000"/>
          </a:bodyPr>
          <a:lstStyle/>
          <a:p>
            <a:r>
              <a:rPr lang="es-ES" b="1" dirty="0" err="1" smtClean="0"/>
              <a:t>Relative</a:t>
            </a:r>
            <a:r>
              <a:rPr lang="es-ES" b="1" dirty="0" smtClean="0"/>
              <a:t> </a:t>
            </a:r>
            <a:r>
              <a:rPr lang="es-ES" b="1" dirty="0" err="1" smtClean="0"/>
              <a:t>clauses</a:t>
            </a:r>
            <a:r>
              <a:rPr lang="es-ES" b="1" dirty="0" smtClean="0"/>
              <a:t> </a:t>
            </a:r>
            <a:endParaRPr lang="es-ES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724929" y="1301578"/>
            <a:ext cx="10816281" cy="5115698"/>
          </a:xfrm>
        </p:spPr>
        <p:txBody>
          <a:bodyPr>
            <a:normAutofit/>
          </a:bodyPr>
          <a:lstStyle/>
          <a:p>
            <a:pPr algn="l"/>
            <a:r>
              <a:rPr lang="es-ES" dirty="0" err="1" smtClean="0"/>
              <a:t>We</a:t>
            </a:r>
            <a:r>
              <a:rPr lang="es-ES" dirty="0" smtClean="0"/>
              <a:t> can </a:t>
            </a:r>
            <a:r>
              <a:rPr lang="es-ES" dirty="0" err="1" smtClean="0"/>
              <a:t>also</a:t>
            </a:r>
            <a:r>
              <a:rPr lang="es-ES" dirty="0" smtClean="0"/>
              <a:t> use </a:t>
            </a:r>
            <a:r>
              <a:rPr lang="es-ES" dirty="0" err="1" smtClean="0"/>
              <a:t>relative</a:t>
            </a:r>
            <a:r>
              <a:rPr lang="es-ES" dirty="0" smtClean="0"/>
              <a:t> </a:t>
            </a:r>
            <a:r>
              <a:rPr lang="es-ES" dirty="0" err="1" smtClean="0"/>
              <a:t>adverbs</a:t>
            </a:r>
            <a:r>
              <a:rPr lang="es-ES" dirty="0" smtClean="0"/>
              <a:t> in </a:t>
            </a:r>
            <a:r>
              <a:rPr lang="es-ES" dirty="0" err="1" smtClean="0"/>
              <a:t>relative</a:t>
            </a:r>
            <a:r>
              <a:rPr lang="es-ES" dirty="0" smtClean="0"/>
              <a:t> </a:t>
            </a:r>
            <a:r>
              <a:rPr lang="es-ES" dirty="0" err="1" smtClean="0"/>
              <a:t>clauses</a:t>
            </a:r>
            <a:r>
              <a:rPr lang="es-ES" dirty="0" smtClean="0"/>
              <a:t>, </a:t>
            </a:r>
            <a:r>
              <a:rPr lang="es-ES" dirty="0" err="1" smtClean="0"/>
              <a:t>for</a:t>
            </a:r>
            <a:r>
              <a:rPr lang="es-ES" dirty="0" smtClean="0"/>
              <a:t> </a:t>
            </a:r>
            <a:r>
              <a:rPr lang="es-ES" dirty="0" err="1" smtClean="0"/>
              <a:t>instance</a:t>
            </a:r>
            <a:r>
              <a:rPr lang="es-ES" dirty="0" smtClean="0"/>
              <a:t>, </a:t>
            </a:r>
            <a:r>
              <a:rPr lang="es-ES" b="1" i="1" dirty="0" err="1" smtClean="0"/>
              <a:t>where</a:t>
            </a:r>
            <a:r>
              <a:rPr lang="es-ES" b="1" i="1" dirty="0" smtClean="0"/>
              <a:t>, </a:t>
            </a:r>
            <a:r>
              <a:rPr lang="es-ES" b="1" i="1" dirty="0" err="1" smtClean="0"/>
              <a:t>when</a:t>
            </a:r>
            <a:r>
              <a:rPr lang="es-ES" b="1" i="1" dirty="0" smtClean="0"/>
              <a:t>, </a:t>
            </a:r>
            <a:r>
              <a:rPr lang="es-ES" b="1" i="1" dirty="0" err="1" smtClean="0"/>
              <a:t>why</a:t>
            </a:r>
            <a:r>
              <a:rPr lang="es-ES" dirty="0" smtClean="0"/>
              <a:t>.</a:t>
            </a:r>
          </a:p>
          <a:p>
            <a:pPr algn="l"/>
            <a:endParaRPr lang="es-ES" dirty="0"/>
          </a:p>
          <a:p>
            <a:pPr algn="l"/>
            <a:r>
              <a:rPr lang="es-ES" b="1" dirty="0" err="1" smtClean="0"/>
              <a:t>Where</a:t>
            </a:r>
            <a:r>
              <a:rPr lang="es-ES" dirty="0" smtClean="0"/>
              <a:t> </a:t>
            </a:r>
            <a:r>
              <a:rPr lang="es-ES" dirty="0" err="1" smtClean="0"/>
              <a:t>for</a:t>
            </a:r>
            <a:r>
              <a:rPr lang="es-ES" dirty="0" smtClean="0"/>
              <a:t> places (WHEN THE PLACE IS THE ADVERB OF THE SENTENCE, NOT THE OBJECT) </a:t>
            </a:r>
            <a:endParaRPr lang="es-ES" dirty="0"/>
          </a:p>
          <a:p>
            <a:pPr algn="l"/>
            <a:r>
              <a:rPr lang="es-ES" dirty="0" err="1" smtClean="0"/>
              <a:t>e.g</a:t>
            </a:r>
            <a:r>
              <a:rPr lang="es-ES" dirty="0" smtClean="0"/>
              <a:t>. London </a:t>
            </a:r>
            <a:r>
              <a:rPr lang="es-ES" dirty="0" err="1" smtClean="0"/>
              <a:t>is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city</a:t>
            </a:r>
            <a:r>
              <a:rPr lang="es-ES" dirty="0" smtClean="0"/>
              <a:t> </a:t>
            </a:r>
            <a:r>
              <a:rPr lang="es-ES" b="1" dirty="0" err="1" smtClean="0"/>
              <a:t>which</a:t>
            </a:r>
            <a:r>
              <a:rPr lang="es-ES" b="1" dirty="0" smtClean="0"/>
              <a:t> </a:t>
            </a:r>
            <a:r>
              <a:rPr lang="es-ES" dirty="0" smtClean="0"/>
              <a:t>I </a:t>
            </a:r>
            <a:r>
              <a:rPr lang="es-ES" dirty="0" err="1" smtClean="0"/>
              <a:t>visited</a:t>
            </a:r>
            <a:r>
              <a:rPr lang="es-ES" dirty="0" smtClean="0"/>
              <a:t> </a:t>
            </a:r>
            <a:r>
              <a:rPr lang="es-ES" dirty="0" err="1" smtClean="0"/>
              <a:t>yesterday</a:t>
            </a:r>
            <a:r>
              <a:rPr lang="es-ES" dirty="0" smtClean="0"/>
              <a:t> in </a:t>
            </a:r>
            <a:r>
              <a:rPr lang="es-ES" dirty="0" err="1" smtClean="0"/>
              <a:t>England</a:t>
            </a:r>
            <a:r>
              <a:rPr lang="es-ES" dirty="0" smtClean="0"/>
              <a:t>.  (</a:t>
            </a:r>
            <a:r>
              <a:rPr lang="es-ES" dirty="0" err="1" smtClean="0"/>
              <a:t>Here</a:t>
            </a:r>
            <a:r>
              <a:rPr lang="es-ES" dirty="0" smtClean="0"/>
              <a:t> “</a:t>
            </a:r>
            <a:r>
              <a:rPr lang="es-ES" dirty="0" err="1" smtClean="0"/>
              <a:t>city</a:t>
            </a:r>
            <a:r>
              <a:rPr lang="es-ES" dirty="0" smtClean="0"/>
              <a:t>” </a:t>
            </a:r>
            <a:r>
              <a:rPr lang="es-ES" dirty="0" err="1" smtClean="0"/>
              <a:t>is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object</a:t>
            </a:r>
            <a:r>
              <a:rPr lang="es-ES" dirty="0" smtClean="0"/>
              <a:t> of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sentence</a:t>
            </a:r>
            <a:r>
              <a:rPr lang="es-ES" dirty="0"/>
              <a:t> </a:t>
            </a:r>
            <a:r>
              <a:rPr lang="es-ES" dirty="0" smtClean="0"/>
              <a:t>&gt; </a:t>
            </a:r>
            <a:r>
              <a:rPr lang="es-ES" dirty="0" err="1"/>
              <a:t>W</a:t>
            </a:r>
            <a:r>
              <a:rPr lang="es-ES" smtClean="0"/>
              <a:t>hat</a:t>
            </a:r>
            <a:r>
              <a:rPr lang="es-ES" dirty="0" smtClean="0"/>
              <a:t> </a:t>
            </a:r>
            <a:r>
              <a:rPr lang="es-ES" dirty="0" err="1" smtClean="0"/>
              <a:t>city</a:t>
            </a:r>
            <a:r>
              <a:rPr lang="es-ES" dirty="0" smtClean="0"/>
              <a:t> </a:t>
            </a:r>
            <a:r>
              <a:rPr lang="es-ES" dirty="0" err="1" smtClean="0"/>
              <a:t>did</a:t>
            </a:r>
            <a:r>
              <a:rPr lang="es-ES" dirty="0" smtClean="0"/>
              <a:t> I </a:t>
            </a:r>
            <a:r>
              <a:rPr lang="es-ES" dirty="0" err="1" smtClean="0"/>
              <a:t>visit</a:t>
            </a:r>
            <a:r>
              <a:rPr lang="es-ES" dirty="0" smtClean="0"/>
              <a:t>? London.)</a:t>
            </a:r>
          </a:p>
          <a:p>
            <a:pPr algn="l"/>
            <a:r>
              <a:rPr lang="es-ES" dirty="0" err="1" smtClean="0"/>
              <a:t>e.g</a:t>
            </a:r>
            <a:r>
              <a:rPr lang="es-ES" dirty="0" smtClean="0"/>
              <a:t>. London </a:t>
            </a:r>
            <a:r>
              <a:rPr lang="es-ES" dirty="0" err="1" smtClean="0"/>
              <a:t>is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city</a:t>
            </a:r>
            <a:r>
              <a:rPr lang="es-ES" dirty="0" smtClean="0"/>
              <a:t> </a:t>
            </a:r>
            <a:r>
              <a:rPr lang="es-ES" b="1" dirty="0" err="1" smtClean="0"/>
              <a:t>where</a:t>
            </a:r>
            <a:r>
              <a:rPr lang="es-ES" dirty="0" smtClean="0"/>
              <a:t> I </a:t>
            </a:r>
            <a:r>
              <a:rPr lang="es-ES" dirty="0" err="1" smtClean="0"/>
              <a:t>was</a:t>
            </a:r>
            <a:r>
              <a:rPr lang="es-ES" dirty="0" smtClean="0"/>
              <a:t> </a:t>
            </a:r>
            <a:r>
              <a:rPr lang="es-ES" dirty="0" err="1" smtClean="0"/>
              <a:t>born</a:t>
            </a:r>
            <a:r>
              <a:rPr lang="es-ES" dirty="0" smtClean="0"/>
              <a:t> (</a:t>
            </a:r>
            <a:r>
              <a:rPr lang="es-ES" dirty="0" err="1" smtClean="0"/>
              <a:t>Here</a:t>
            </a:r>
            <a:r>
              <a:rPr lang="es-ES" dirty="0" smtClean="0"/>
              <a:t> “</a:t>
            </a:r>
            <a:r>
              <a:rPr lang="es-ES" dirty="0" err="1" smtClean="0"/>
              <a:t>city</a:t>
            </a:r>
            <a:r>
              <a:rPr lang="es-ES" dirty="0" smtClean="0"/>
              <a:t>” </a:t>
            </a:r>
            <a:r>
              <a:rPr lang="es-ES" dirty="0" err="1" smtClean="0"/>
              <a:t>is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adverb</a:t>
            </a:r>
            <a:r>
              <a:rPr lang="es-ES" dirty="0" smtClean="0"/>
              <a:t> of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sentence</a:t>
            </a:r>
            <a:r>
              <a:rPr lang="es-ES" dirty="0" smtClean="0"/>
              <a:t> &gt; </a:t>
            </a:r>
            <a:r>
              <a:rPr lang="es-ES" dirty="0" err="1" smtClean="0"/>
              <a:t>Where</a:t>
            </a:r>
            <a:r>
              <a:rPr lang="es-ES" dirty="0" smtClean="0"/>
              <a:t> </a:t>
            </a:r>
            <a:r>
              <a:rPr lang="es-ES" dirty="0" err="1" smtClean="0"/>
              <a:t>was</a:t>
            </a:r>
            <a:r>
              <a:rPr lang="es-ES" dirty="0" smtClean="0"/>
              <a:t> I </a:t>
            </a:r>
            <a:r>
              <a:rPr lang="es-ES" dirty="0" err="1" smtClean="0"/>
              <a:t>born</a:t>
            </a:r>
            <a:r>
              <a:rPr lang="es-ES" dirty="0" smtClean="0"/>
              <a:t>? In London.)</a:t>
            </a:r>
          </a:p>
          <a:p>
            <a:pPr algn="l"/>
            <a:endParaRPr lang="es-ES" dirty="0"/>
          </a:p>
          <a:p>
            <a:pPr algn="l"/>
            <a:endParaRPr lang="es-ES" dirty="0" smtClean="0"/>
          </a:p>
          <a:p>
            <a:pPr algn="l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00567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389196"/>
            <a:ext cx="9144000" cy="574632"/>
          </a:xfrm>
        </p:spPr>
        <p:txBody>
          <a:bodyPr>
            <a:normAutofit fontScale="90000"/>
          </a:bodyPr>
          <a:lstStyle/>
          <a:p>
            <a:r>
              <a:rPr lang="es-ES" b="1" dirty="0" err="1" smtClean="0"/>
              <a:t>Relative</a:t>
            </a:r>
            <a:r>
              <a:rPr lang="es-ES" b="1" dirty="0" smtClean="0"/>
              <a:t> </a:t>
            </a:r>
            <a:r>
              <a:rPr lang="es-ES" b="1" dirty="0" err="1" smtClean="0"/>
              <a:t>clauses</a:t>
            </a:r>
            <a:r>
              <a:rPr lang="es-ES" b="1" dirty="0" smtClean="0"/>
              <a:t> </a:t>
            </a:r>
            <a:endParaRPr lang="es-ES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724929" y="1301577"/>
            <a:ext cx="10816281" cy="5272217"/>
          </a:xfrm>
        </p:spPr>
        <p:txBody>
          <a:bodyPr>
            <a:normAutofit/>
          </a:bodyPr>
          <a:lstStyle/>
          <a:p>
            <a:pPr algn="l"/>
            <a:r>
              <a:rPr lang="es-ES" dirty="0" smtClean="0"/>
              <a:t>Can </a:t>
            </a:r>
            <a:r>
              <a:rPr lang="es-ES" dirty="0" err="1" smtClean="0"/>
              <a:t>we</a:t>
            </a:r>
            <a:r>
              <a:rPr lang="es-ES" dirty="0" smtClean="0"/>
              <a:t> </a:t>
            </a:r>
            <a:r>
              <a:rPr lang="es-ES" dirty="0" err="1" smtClean="0"/>
              <a:t>omit</a:t>
            </a:r>
            <a:r>
              <a:rPr lang="es-ES" dirty="0"/>
              <a:t> </a:t>
            </a:r>
            <a:r>
              <a:rPr lang="es-ES" b="1" i="1" dirty="0" err="1" smtClean="0"/>
              <a:t>where</a:t>
            </a:r>
            <a:r>
              <a:rPr lang="es-ES" dirty="0" smtClean="0"/>
              <a:t> </a:t>
            </a:r>
            <a:r>
              <a:rPr lang="es-ES" dirty="0" smtClean="0"/>
              <a:t>in a </a:t>
            </a:r>
            <a:r>
              <a:rPr lang="es-ES" dirty="0" err="1" smtClean="0"/>
              <a:t>relative</a:t>
            </a:r>
            <a:r>
              <a:rPr lang="es-ES" dirty="0" smtClean="0"/>
              <a:t> </a:t>
            </a:r>
            <a:r>
              <a:rPr lang="es-ES" dirty="0" err="1" smtClean="0"/>
              <a:t>clause</a:t>
            </a:r>
            <a:r>
              <a:rPr lang="es-ES" dirty="0" smtClean="0"/>
              <a:t> and </a:t>
            </a:r>
            <a:r>
              <a:rPr lang="es-ES" dirty="0" err="1" smtClean="0"/>
              <a:t>replace</a:t>
            </a:r>
            <a:r>
              <a:rPr lang="es-ES" dirty="0" smtClean="0"/>
              <a:t> </a:t>
            </a:r>
            <a:r>
              <a:rPr lang="es-ES" dirty="0" err="1" smtClean="0"/>
              <a:t>this</a:t>
            </a:r>
            <a:r>
              <a:rPr lang="es-ES" dirty="0" smtClean="0"/>
              <a:t> </a:t>
            </a:r>
            <a:r>
              <a:rPr lang="es-ES" dirty="0" err="1" smtClean="0"/>
              <a:t>relative</a:t>
            </a:r>
            <a:r>
              <a:rPr lang="es-ES" dirty="0" smtClean="0"/>
              <a:t> </a:t>
            </a:r>
            <a:r>
              <a:rPr lang="es-ES" dirty="0" err="1" smtClean="0"/>
              <a:t>adverb</a:t>
            </a:r>
            <a:r>
              <a:rPr lang="es-ES" dirty="0" smtClean="0"/>
              <a:t> </a:t>
            </a:r>
            <a:r>
              <a:rPr lang="es-ES" dirty="0" err="1" smtClean="0"/>
              <a:t>with</a:t>
            </a:r>
            <a:r>
              <a:rPr lang="es-ES" dirty="0" smtClean="0"/>
              <a:t> “</a:t>
            </a:r>
            <a:r>
              <a:rPr lang="es-ES" dirty="0" err="1" smtClean="0"/>
              <a:t>that</a:t>
            </a:r>
            <a:r>
              <a:rPr lang="es-ES" dirty="0" smtClean="0"/>
              <a:t>? </a:t>
            </a:r>
          </a:p>
          <a:p>
            <a:pPr algn="l"/>
            <a:endParaRPr lang="es-ES" dirty="0"/>
          </a:p>
          <a:p>
            <a:pPr algn="l"/>
            <a:r>
              <a:rPr lang="es-ES" b="1" dirty="0" smtClean="0"/>
              <a:t>Michael </a:t>
            </a:r>
            <a:r>
              <a:rPr lang="es-ES" b="1" dirty="0" err="1" smtClean="0"/>
              <a:t>Swan</a:t>
            </a:r>
            <a:r>
              <a:rPr lang="es-ES" b="1" dirty="0" smtClean="0"/>
              <a:t> </a:t>
            </a:r>
            <a:r>
              <a:rPr lang="es-ES" dirty="0" err="1" smtClean="0"/>
              <a:t>says</a:t>
            </a:r>
            <a:r>
              <a:rPr lang="es-ES" dirty="0" smtClean="0"/>
              <a:t>: </a:t>
            </a:r>
          </a:p>
          <a:p>
            <a:pPr algn="l"/>
            <a:endParaRPr lang="es-ES" dirty="0" smtClean="0"/>
          </a:p>
          <a:p>
            <a:pPr algn="l"/>
            <a:r>
              <a:rPr lang="es-ES" dirty="0" err="1"/>
              <a:t>A</a:t>
            </a:r>
            <a:r>
              <a:rPr lang="es-ES" dirty="0" err="1" smtClean="0"/>
              <a:t>fter</a:t>
            </a:r>
            <a:r>
              <a:rPr lang="es-ES" dirty="0" smtClean="0"/>
              <a:t> </a:t>
            </a:r>
            <a:r>
              <a:rPr lang="es-ES" i="1" dirty="0" err="1" smtClean="0"/>
              <a:t>somewhere</a:t>
            </a:r>
            <a:r>
              <a:rPr lang="es-ES" i="1" dirty="0" smtClean="0"/>
              <a:t>/</a:t>
            </a:r>
            <a:r>
              <a:rPr lang="es-ES" i="1" dirty="0" err="1" smtClean="0"/>
              <a:t>anywhere</a:t>
            </a:r>
            <a:r>
              <a:rPr lang="es-ES" i="1" dirty="0" smtClean="0"/>
              <a:t>/</a:t>
            </a:r>
            <a:r>
              <a:rPr lang="es-ES" i="1" dirty="0" err="1" smtClean="0"/>
              <a:t>everywhere</a:t>
            </a:r>
            <a:r>
              <a:rPr lang="es-ES" i="1" dirty="0" smtClean="0"/>
              <a:t>/</a:t>
            </a:r>
            <a:r>
              <a:rPr lang="es-ES" i="1" dirty="0" err="1" smtClean="0"/>
              <a:t>nowhere</a:t>
            </a:r>
            <a:r>
              <a:rPr lang="es-ES" dirty="0" smtClean="0"/>
              <a:t> and </a:t>
            </a:r>
            <a:r>
              <a:rPr lang="es-ES" i="1" dirty="0" smtClean="0"/>
              <a:t>place </a:t>
            </a:r>
            <a:r>
              <a:rPr lang="es-ES" dirty="0" smtClean="0"/>
              <a:t>(</a:t>
            </a:r>
            <a:r>
              <a:rPr lang="es-ES" dirty="0" err="1" smtClean="0"/>
              <a:t>but</a:t>
            </a:r>
            <a:r>
              <a:rPr lang="es-ES" dirty="0" smtClean="0"/>
              <a:t> </a:t>
            </a:r>
            <a:r>
              <a:rPr lang="es-ES" dirty="0" err="1" smtClean="0"/>
              <a:t>not</a:t>
            </a:r>
            <a:r>
              <a:rPr lang="es-ES" dirty="0" smtClean="0"/>
              <a:t> </a:t>
            </a:r>
            <a:r>
              <a:rPr lang="es-ES" dirty="0" err="1" smtClean="0"/>
              <a:t>after</a:t>
            </a:r>
            <a:r>
              <a:rPr lang="es-ES" dirty="0" smtClean="0"/>
              <a:t> </a:t>
            </a:r>
            <a:r>
              <a:rPr lang="es-ES" dirty="0" err="1" smtClean="0"/>
              <a:t>other</a:t>
            </a:r>
            <a:r>
              <a:rPr lang="es-ES" dirty="0" smtClean="0"/>
              <a:t> </a:t>
            </a:r>
            <a:r>
              <a:rPr lang="es-ES" dirty="0" err="1" smtClean="0"/>
              <a:t>words</a:t>
            </a:r>
            <a:r>
              <a:rPr lang="es-ES" dirty="0" smtClean="0"/>
              <a:t>) </a:t>
            </a:r>
            <a:r>
              <a:rPr lang="es-ES" b="1" i="1" dirty="0" err="1" smtClean="0"/>
              <a:t>where</a:t>
            </a:r>
            <a:r>
              <a:rPr lang="es-ES" dirty="0" smtClean="0"/>
              <a:t> </a:t>
            </a:r>
            <a:r>
              <a:rPr lang="es-ES" dirty="0" err="1" smtClean="0"/>
              <a:t>is</a:t>
            </a:r>
            <a:r>
              <a:rPr lang="es-ES" dirty="0" smtClean="0"/>
              <a:t> </a:t>
            </a:r>
            <a:r>
              <a:rPr lang="es-ES" dirty="0" err="1" smtClean="0"/>
              <a:t>often</a:t>
            </a:r>
            <a:r>
              <a:rPr lang="es-ES" dirty="0" smtClean="0"/>
              <a:t> </a:t>
            </a:r>
            <a:r>
              <a:rPr lang="es-ES" dirty="0" err="1" smtClean="0"/>
              <a:t>replaced</a:t>
            </a:r>
            <a:r>
              <a:rPr lang="es-ES" dirty="0" smtClean="0"/>
              <a:t> </a:t>
            </a:r>
            <a:r>
              <a:rPr lang="es-ES" dirty="0" err="1" smtClean="0"/>
              <a:t>by</a:t>
            </a:r>
            <a:r>
              <a:rPr lang="es-ES" b="1" dirty="0" smtClean="0"/>
              <a:t> </a:t>
            </a:r>
            <a:r>
              <a:rPr lang="es-ES" b="1" i="1" dirty="0" err="1" smtClean="0"/>
              <a:t>that</a:t>
            </a:r>
            <a:r>
              <a:rPr lang="es-ES" b="1" dirty="0" smtClean="0"/>
              <a:t> </a:t>
            </a:r>
            <a:r>
              <a:rPr lang="es-ES" dirty="0" err="1" smtClean="0"/>
              <a:t>or</a:t>
            </a:r>
            <a:r>
              <a:rPr lang="es-ES" dirty="0" smtClean="0"/>
              <a:t> </a:t>
            </a:r>
            <a:r>
              <a:rPr lang="es-ES" dirty="0" err="1" smtClean="0"/>
              <a:t>dropped</a:t>
            </a:r>
            <a:r>
              <a:rPr lang="es-ES" dirty="0" smtClean="0"/>
              <a:t> </a:t>
            </a:r>
            <a:r>
              <a:rPr lang="es-ES" u="sng" dirty="0" smtClean="0"/>
              <a:t>in </a:t>
            </a:r>
            <a:r>
              <a:rPr lang="es-ES" u="sng" dirty="0" err="1" smtClean="0"/>
              <a:t>an</a:t>
            </a:r>
            <a:r>
              <a:rPr lang="es-ES" u="sng" dirty="0" smtClean="0"/>
              <a:t> informal </a:t>
            </a:r>
            <a:r>
              <a:rPr lang="es-ES" u="sng" dirty="0" err="1" smtClean="0"/>
              <a:t>style</a:t>
            </a:r>
            <a:r>
              <a:rPr lang="es-ES" dirty="0" smtClean="0"/>
              <a:t>. </a:t>
            </a:r>
            <a:endParaRPr lang="es-ES" dirty="0" smtClean="0"/>
          </a:p>
          <a:p>
            <a:pPr algn="l"/>
            <a:r>
              <a:rPr lang="es-ES" dirty="0" err="1" smtClean="0"/>
              <a:t>e.g</a:t>
            </a:r>
            <a:r>
              <a:rPr lang="es-ES" dirty="0" smtClean="0"/>
              <a:t>. </a:t>
            </a:r>
            <a:r>
              <a:rPr lang="es-ES" dirty="0" err="1" smtClean="0"/>
              <a:t>Have</a:t>
            </a:r>
            <a:r>
              <a:rPr lang="es-ES" dirty="0" smtClean="0"/>
              <a:t> </a:t>
            </a:r>
            <a:r>
              <a:rPr lang="es-ES" dirty="0" err="1" smtClean="0"/>
              <a:t>you</a:t>
            </a:r>
            <a:r>
              <a:rPr lang="es-ES" dirty="0" smtClean="0"/>
              <a:t> </a:t>
            </a:r>
            <a:r>
              <a:rPr lang="es-ES" dirty="0" err="1" smtClean="0"/>
              <a:t>got</a:t>
            </a:r>
            <a:r>
              <a:rPr lang="es-ES" dirty="0" smtClean="0"/>
              <a:t> </a:t>
            </a:r>
            <a:r>
              <a:rPr lang="es-ES" dirty="0" err="1" smtClean="0"/>
              <a:t>somewhere</a:t>
            </a:r>
            <a:r>
              <a:rPr lang="es-ES" dirty="0" smtClean="0"/>
              <a:t> </a:t>
            </a:r>
            <a:r>
              <a:rPr lang="es-ES" b="1" dirty="0" smtClean="0"/>
              <a:t>(</a:t>
            </a:r>
            <a:r>
              <a:rPr lang="es-ES" b="1" dirty="0" err="1" smtClean="0"/>
              <a:t>where</a:t>
            </a:r>
            <a:r>
              <a:rPr lang="es-ES" b="1" dirty="0" smtClean="0"/>
              <a:t>/</a:t>
            </a:r>
            <a:r>
              <a:rPr lang="es-ES" b="1" dirty="0" err="1" smtClean="0"/>
              <a:t>that</a:t>
            </a:r>
            <a:r>
              <a:rPr lang="es-ES" b="1" dirty="0" smtClean="0"/>
              <a:t>) </a:t>
            </a:r>
            <a:r>
              <a:rPr lang="es-ES" dirty="0" smtClean="0"/>
              <a:t>I can lie </a:t>
            </a:r>
            <a:r>
              <a:rPr lang="es-ES" dirty="0" err="1" smtClean="0"/>
              <a:t>down</a:t>
            </a:r>
            <a:r>
              <a:rPr lang="es-ES" dirty="0" smtClean="0"/>
              <a:t> </a:t>
            </a:r>
            <a:r>
              <a:rPr lang="es-ES" dirty="0" err="1" smtClean="0"/>
              <a:t>for</a:t>
            </a:r>
            <a:r>
              <a:rPr lang="es-ES" dirty="0" smtClean="0"/>
              <a:t> </a:t>
            </a:r>
            <a:r>
              <a:rPr lang="es-ES" dirty="0" err="1" smtClean="0"/>
              <a:t>an</a:t>
            </a:r>
            <a:r>
              <a:rPr lang="es-ES" dirty="0"/>
              <a:t> </a:t>
            </a:r>
            <a:r>
              <a:rPr lang="es-ES" dirty="0" err="1" smtClean="0"/>
              <a:t>hour</a:t>
            </a:r>
            <a:r>
              <a:rPr lang="es-ES" dirty="0" smtClean="0"/>
              <a:t>? </a:t>
            </a:r>
          </a:p>
          <a:p>
            <a:pPr algn="l"/>
            <a:r>
              <a:rPr lang="es-ES" dirty="0" err="1" smtClean="0"/>
              <a:t>e.g</a:t>
            </a:r>
            <a:r>
              <a:rPr lang="es-ES" dirty="0" smtClean="0"/>
              <a:t>. </a:t>
            </a:r>
            <a:r>
              <a:rPr lang="es-ES" dirty="0" err="1" smtClean="0"/>
              <a:t>We</a:t>
            </a:r>
            <a:r>
              <a:rPr lang="es-ES" dirty="0" smtClean="0"/>
              <a:t> </a:t>
            </a:r>
            <a:r>
              <a:rPr lang="es-ES" dirty="0" err="1" smtClean="0"/>
              <a:t>need</a:t>
            </a:r>
            <a:r>
              <a:rPr lang="es-ES" dirty="0" smtClean="0"/>
              <a:t> a place </a:t>
            </a:r>
            <a:r>
              <a:rPr lang="es-ES" b="1" dirty="0" smtClean="0"/>
              <a:t>(</a:t>
            </a:r>
            <a:r>
              <a:rPr lang="es-ES" b="1" dirty="0" err="1" smtClean="0"/>
              <a:t>where</a:t>
            </a:r>
            <a:r>
              <a:rPr lang="es-ES" b="1" dirty="0" smtClean="0"/>
              <a:t>/</a:t>
            </a:r>
            <a:r>
              <a:rPr lang="es-ES" b="1" dirty="0" err="1" smtClean="0"/>
              <a:t>that</a:t>
            </a:r>
            <a:r>
              <a:rPr lang="es-ES" b="1" dirty="0" smtClean="0"/>
              <a:t>) </a:t>
            </a:r>
            <a:r>
              <a:rPr lang="es-ES" dirty="0" err="1" smtClean="0"/>
              <a:t>we</a:t>
            </a:r>
            <a:r>
              <a:rPr lang="es-ES" dirty="0" smtClean="0"/>
              <a:t> can </a:t>
            </a:r>
            <a:r>
              <a:rPr lang="es-ES" dirty="0" err="1" smtClean="0"/>
              <a:t>stay</a:t>
            </a:r>
            <a:r>
              <a:rPr lang="es-ES" dirty="0" smtClean="0"/>
              <a:t> </a:t>
            </a:r>
            <a:r>
              <a:rPr lang="es-ES" dirty="0" err="1" smtClean="0"/>
              <a:t>for</a:t>
            </a:r>
            <a:r>
              <a:rPr lang="es-ES" dirty="0" smtClean="0"/>
              <a:t> a </a:t>
            </a:r>
            <a:r>
              <a:rPr lang="es-ES" dirty="0" err="1" smtClean="0"/>
              <a:t>few</a:t>
            </a:r>
            <a:r>
              <a:rPr lang="es-ES" dirty="0" smtClean="0"/>
              <a:t> </a:t>
            </a:r>
            <a:r>
              <a:rPr lang="es-ES" dirty="0" err="1" smtClean="0"/>
              <a:t>days</a:t>
            </a:r>
            <a:r>
              <a:rPr lang="es-ES" dirty="0" smtClean="0"/>
              <a:t>. </a:t>
            </a:r>
          </a:p>
          <a:p>
            <a:pPr algn="l"/>
            <a:r>
              <a:rPr lang="es-ES" dirty="0" err="1" smtClean="0"/>
              <a:t>e.g</a:t>
            </a:r>
            <a:r>
              <a:rPr lang="es-ES" dirty="0" smtClean="0"/>
              <a:t>. A </a:t>
            </a:r>
            <a:r>
              <a:rPr lang="es-ES" dirty="0" err="1" smtClean="0"/>
              <a:t>changing</a:t>
            </a:r>
            <a:r>
              <a:rPr lang="es-ES" dirty="0" smtClean="0"/>
              <a:t> </a:t>
            </a:r>
            <a:r>
              <a:rPr lang="es-ES" dirty="0" err="1" smtClean="0"/>
              <a:t>room</a:t>
            </a:r>
            <a:r>
              <a:rPr lang="es-ES" dirty="0" smtClean="0"/>
              <a:t> </a:t>
            </a:r>
            <a:r>
              <a:rPr lang="es-ES" dirty="0" err="1" smtClean="0"/>
              <a:t>is</a:t>
            </a:r>
            <a:r>
              <a:rPr lang="es-ES" dirty="0" smtClean="0"/>
              <a:t> a </a:t>
            </a:r>
            <a:r>
              <a:rPr lang="es-ES" dirty="0" err="1" smtClean="0"/>
              <a:t>room</a:t>
            </a:r>
            <a:r>
              <a:rPr lang="es-ES" dirty="0" smtClean="0"/>
              <a:t> </a:t>
            </a:r>
            <a:r>
              <a:rPr lang="es-ES" b="1" dirty="0" err="1" smtClean="0"/>
              <a:t>where</a:t>
            </a:r>
            <a:r>
              <a:rPr lang="es-ES" dirty="0" smtClean="0"/>
              <a:t> </a:t>
            </a:r>
            <a:r>
              <a:rPr lang="es-ES" dirty="0" err="1" smtClean="0"/>
              <a:t>people</a:t>
            </a:r>
            <a:r>
              <a:rPr lang="es-ES" dirty="0" smtClean="0"/>
              <a:t> try </a:t>
            </a:r>
            <a:r>
              <a:rPr lang="es-ES" dirty="0" err="1" smtClean="0"/>
              <a:t>clothes</a:t>
            </a:r>
            <a:r>
              <a:rPr lang="es-ES" dirty="0" smtClean="0"/>
              <a:t> and </a:t>
            </a:r>
            <a:r>
              <a:rPr lang="es-ES" dirty="0" err="1" smtClean="0"/>
              <a:t>shoes</a:t>
            </a:r>
            <a:r>
              <a:rPr lang="es-ES" dirty="0" smtClean="0"/>
              <a:t> </a:t>
            </a:r>
            <a:r>
              <a:rPr lang="es-ES" dirty="0" err="1" smtClean="0"/>
              <a:t>on</a:t>
            </a:r>
            <a:r>
              <a:rPr lang="es-ES" dirty="0" smtClean="0"/>
              <a:t>. </a:t>
            </a:r>
          </a:p>
          <a:p>
            <a:pPr algn="l"/>
            <a:endParaRPr lang="es-ES" dirty="0" smtClean="0"/>
          </a:p>
          <a:p>
            <a:pPr algn="l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6356149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462</Words>
  <Application>Microsoft Office PowerPoint</Application>
  <PresentationFormat>Panorámica</PresentationFormat>
  <Paragraphs>45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Tema de Office</vt:lpstr>
      <vt:lpstr>Relative clauses </vt:lpstr>
      <vt:lpstr>Relative clauses </vt:lpstr>
      <vt:lpstr>Relative clauses </vt:lpstr>
      <vt:lpstr>Relative clauses </vt:lpstr>
      <vt:lpstr>Relative clauses 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Relative clauses</dc:title>
  <dc:creator>eoiandujar</dc:creator>
  <cp:lastModifiedBy>eoiandujar</cp:lastModifiedBy>
  <cp:revision>9</cp:revision>
  <dcterms:created xsi:type="dcterms:W3CDTF">2021-05-11T09:21:14Z</dcterms:created>
  <dcterms:modified xsi:type="dcterms:W3CDTF">2021-05-11T10:19:20Z</dcterms:modified>
</cp:coreProperties>
</file>