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0" r:id="rId4"/>
    <p:sldId id="284" r:id="rId5"/>
    <p:sldId id="265" r:id="rId6"/>
    <p:sldId id="281" r:id="rId7"/>
    <p:sldId id="285" r:id="rId8"/>
    <p:sldId id="282" r:id="rId9"/>
    <p:sldId id="283" r:id="rId10"/>
    <p:sldId id="280" r:id="rId11"/>
    <p:sldId id="269" r:id="rId12"/>
    <p:sldId id="261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3E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274305-B137-4986-B524-E5987B901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8FF2255-FE42-4BCE-B85B-3E02D5DD9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34EB1C-A326-4F49-A0AA-27CF000F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A88483-18CA-4B2D-9201-C1A5CC77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326E8FA-F49B-4727-8965-9763B790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9117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8CC663-15A2-4FA7-8511-33C1D870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33B97F8-03B9-4FB9-8B76-5A56BF100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185719B-A5FC-404C-AD5A-B5076304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FDD166-B406-4CC4-A740-EA269E7C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D0C7F0-3DCB-45DD-AD03-F20F97CB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681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DA4FB-6779-4844-B44D-BB6FE688B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E829BCA-5846-4484-892F-820140359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39E5AE-6818-4158-8EC7-62FE3FE1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F5C97A0-0195-4823-BEA9-A1A44ACE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F309A6-F907-485A-924B-072CB36A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282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70870-DCDB-431C-8214-108D0CE4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BB121B-91FA-4556-82F2-86488A9B5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8DF1DD-FCFF-4353-B607-66809C21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E25689-1222-4D8D-83FB-A4D746FF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7CF4DD-BCF1-40CB-A092-B6938784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40978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4E54B1-89DE-401C-88A5-4F2B62F2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EA29B2D-F61E-44FE-8AEC-7B171C2FB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3A512BE-FC77-4114-B3D8-1CE618500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AC43807-6F45-4D02-9B70-9FE50773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FCE8650-9240-4EF9-A375-D4F08677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31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F34060-D38C-4D69-B627-74261F8B3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FC94513-455C-4131-9DC8-4A3CA973A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2F8BFC6-DB57-4636-8C86-596BF060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5E9B66B-9941-4C77-82D5-98456B3E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D7CBACB-684C-4D07-B35E-BA637754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7F8DDF0-E67C-44A9-BE87-9B8AE6CD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662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93CAAA-D786-477A-8D65-C9BC5290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708849E-3ADF-4084-A7C7-02CFC4B50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1AEFFFC-4810-43C4-93CE-699EA92C8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3C28FE5-036F-45F1-8737-88380D99F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0F0B14-AF71-4B61-B7E2-CFC98B9A1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F1C1CFF-A270-457A-8443-F1DB57BF6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DB671E44-862A-4417-8BE5-C1161627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8FD95A1-14EC-4047-9FFB-7044DFE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209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C493C9-CFA2-48A2-AB99-BABE5AF4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897F9CF-355D-44EE-908F-B2313455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9827DE5-E708-43F9-A35C-7852C56A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04C3AD9-144B-40FB-8BD7-68994914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369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963BC83-693D-49B2-8892-7DD66302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A1886D1-D277-4DAE-BDDB-6CDA9B14F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F972174-4039-480E-965C-F1E2F0EF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91391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0312F9-8D41-476F-863A-D335482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857FF9-3497-47AA-850F-4FFE44060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24E1F01-61DB-4C3A-8B09-DE9C6EA9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9A904E-2110-40B2-954C-AAD8B76D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0229DF-B893-465B-8721-1135A718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149E109-C02F-4043-88E1-A2BD4E57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9562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AC13B5-D5C7-41CB-80D9-4C71C0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0E98C62-D4FC-4235-8384-660029D92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409930D-5439-472D-8587-0CF16A44C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1532BA6-101A-46EB-B017-4D66A781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9A2217-BFF3-4612-B984-04C4A69D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80B9DBA-D460-4D29-A1A9-9ABEF62B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4043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61714E1-4809-4051-A05D-98B1E6C0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9685743-E93C-4110-A8AC-C7835DCB3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C17B17C-266F-4105-A64D-14A4839B3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7C8B-9823-470D-870E-9769103F3D8C}" type="datetimeFigureOut">
              <a:rPr lang="es-ES" smtClean="0"/>
              <a:t>09/04/2021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BC2D6A-C8D9-4123-90DB-359B22CCA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DC929F-3A6E-4F51-B235-CCF54D4DF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D33B-D7BC-4235-B497-9C0E273C39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02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0542.9434"/>
                  <p14:fade in="250" out="250"/>
                </p14:media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566" y="524592"/>
            <a:ext cx="609600" cy="609600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The Universe title card.jpg">
            <a:extLst>
              <a:ext uri="{FF2B5EF4-FFF2-40B4-BE49-F238E27FC236}">
                <a16:creationId xmlns:a16="http://schemas.microsoft.com/office/drawing/2014/main" xmlns="" id="{4B036767-E9F6-4657-87CB-F30D15454F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78" y="619716"/>
            <a:ext cx="8328235" cy="46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20365" y="550762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Comic Sans MS" panose="030F0702030302020204" pitchFamily="66" charset="0"/>
              </a:rPr>
              <a:t>A WALK THROUGH SPACE- PRIMARY 1</a:t>
            </a:r>
          </a:p>
        </p:txBody>
      </p:sp>
    </p:spTree>
    <p:extLst>
      <p:ext uri="{BB962C8B-B14F-4D97-AF65-F5344CB8AC3E}">
        <p14:creationId xmlns:p14="http://schemas.microsoft.com/office/powerpoint/2010/main" val="177838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913"/>
    </mc:Choice>
    <mc:Fallback>
      <p:transition advTm="7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791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de earth movements">
            <a:extLst>
              <a:ext uri="{FF2B5EF4-FFF2-40B4-BE49-F238E27FC236}">
                <a16:creationId xmlns:a16="http://schemas.microsoft.com/office/drawing/2014/main" xmlns="" id="{483592E3-9F4F-4F29-B921-276029501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1169" r="11441" b="7411"/>
          <a:stretch/>
        </p:blipFill>
        <p:spPr bwMode="auto">
          <a:xfrm>
            <a:off x="324592" y="1157296"/>
            <a:ext cx="4976673" cy="38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ring, Summer, Autumn And Winter And Happy Kids Vacation I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03" y="291996"/>
            <a:ext cx="6559672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 txBox="1">
            <a:spLocks/>
          </p:cNvSpPr>
          <p:nvPr/>
        </p:nvSpPr>
        <p:spPr>
          <a:xfrm>
            <a:off x="1280558" y="5502412"/>
            <a:ext cx="2755074" cy="705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SEASONS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223.3536" end="17185.3994"/>
                </p14:media>
              </p:ext>
            </p:extLst>
          </p:nvPr>
        </p:nvPicPr>
        <p:blipFill rotWithShape="1">
          <a:blip r:embed="rId6"/>
          <a:srcRect r="100000" b="100000"/>
          <a:stretch/>
        </p:blipFill>
        <p:spPr>
          <a:xfrm>
            <a:off x="648929" y="53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915"/>
    </mc:Choice>
    <mc:Fallback>
      <p:transition advTm="3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30915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1B7119-21BE-47E4-99E2-217B9718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3" y="1621301"/>
            <a:ext cx="3230880" cy="852488"/>
          </a:xfrm>
        </p:spPr>
        <p:txBody>
          <a:bodyPr/>
          <a:lstStyle/>
          <a:p>
            <a:r>
              <a:rPr lang="es-ES" dirty="0" smtClean="0">
                <a:latin typeface="+mn-lt"/>
                <a:cs typeface="Aharoni" panose="02010803020104030203" pitchFamily="2" charset="-79"/>
              </a:rPr>
              <a:t> </a:t>
            </a:r>
            <a:r>
              <a:rPr lang="es-ES" dirty="0">
                <a:latin typeface="+mn-lt"/>
                <a:cs typeface="Aharoni" panose="02010803020104030203" pitchFamily="2" charset="-79"/>
              </a:rPr>
              <a:t>MOON</a:t>
            </a:r>
          </a:p>
        </p:txBody>
      </p:sp>
      <p:pic>
        <p:nvPicPr>
          <p:cNvPr id="5" name="Marcador de contenido 4" descr="Imagen que contiene cráter, sentado, interior, naturaleza&#10;&#10;Descripción generada con confianza alta">
            <a:extLst>
              <a:ext uri="{FF2B5EF4-FFF2-40B4-BE49-F238E27FC236}">
                <a16:creationId xmlns:a16="http://schemas.microsoft.com/office/drawing/2014/main" xmlns="" id="{38AAB5CE-F8AB-4CD1-BC44-9A281C688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4"/>
          <a:stretch/>
        </p:blipFill>
        <p:spPr>
          <a:xfrm>
            <a:off x="4462487" y="0"/>
            <a:ext cx="7729513" cy="6858000"/>
          </a:xfrm>
        </p:spPr>
      </p:pic>
      <p:pic>
        <p:nvPicPr>
          <p:cNvPr id="4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628.288" end="8592.6954"/>
                </p14:media>
              </p:ext>
            </p:extLst>
          </p:nvPr>
        </p:nvPicPr>
        <p:blipFill rotWithShape="1">
          <a:blip r:embed="rId5"/>
          <a:srcRect r="100000" b="100000"/>
          <a:stretch/>
        </p:blipFill>
        <p:spPr>
          <a:xfrm>
            <a:off x="648929" y="53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387"/>
    </mc:Choice>
    <mc:Fallback>
      <p:transition advTm="8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387" objId="4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A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381ED3-9A02-4544-9B56-C1DD838D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936625"/>
            <a:ext cx="10515600" cy="1325563"/>
          </a:xfrm>
        </p:spPr>
        <p:txBody>
          <a:bodyPr/>
          <a:lstStyle/>
          <a:p>
            <a:r>
              <a:rPr lang="es-ES" b="1" dirty="0"/>
              <a:t>TELESCOPE</a:t>
            </a:r>
          </a:p>
        </p:txBody>
      </p:sp>
      <p:pic>
        <p:nvPicPr>
          <p:cNvPr id="3076" name="Picture 4" descr="Imagen relacionada">
            <a:extLst>
              <a:ext uri="{FF2B5EF4-FFF2-40B4-BE49-F238E27FC236}">
                <a16:creationId xmlns:a16="http://schemas.microsoft.com/office/drawing/2014/main" xmlns="" id="{DB6B6FA1-82F3-4DF5-81F8-5492262D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46" y="142503"/>
            <a:ext cx="8556454" cy="63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220.992"/>
                </p14:media>
              </p:ext>
            </p:extLst>
          </p:nvPr>
        </p:nvPicPr>
        <p:blipFill rotWithShape="1">
          <a:blip r:embed="rId5"/>
          <a:srcRect r="100000" b="100000"/>
          <a:stretch/>
        </p:blipFill>
        <p:spPr>
          <a:xfrm>
            <a:off x="648929" y="53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6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499"/>
    </mc:Choice>
    <mc:Fallback>
      <p:transition advTm="8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499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31.7232" end="122280.7306"/>
                  <p14:fade in="250" out="250"/>
                </p14:media>
              </p:ext>
            </p:extLst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 r="100000" b="100000"/>
          <a:stretch/>
        </p:blipFill>
        <p:spPr>
          <a:xfrm>
            <a:off x="216000" y="-72000"/>
            <a:ext cx="0" cy="0"/>
          </a:xfrm>
          <a:prstGeom prst="rect">
            <a:avLst/>
          </a:prstGeom>
          <a:ln>
            <a:noFill/>
          </a:ln>
        </p:spPr>
      </p:pic>
      <p:pic>
        <p:nvPicPr>
          <p:cNvPr id="8" name="Marcador de contenido 4" descr="Imagen que contiene estrella, objeto de exteriores, oscuro&#10;&#10;Descripción generada con confianza muy alta">
            <a:extLst>
              <a:ext uri="{FF2B5EF4-FFF2-40B4-BE49-F238E27FC236}">
                <a16:creationId xmlns:a16="http://schemas.microsoft.com/office/drawing/2014/main" xmlns="" id="{FD7E5A9A-DC1D-447D-8A19-DB893E33B2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 r="-2" b="2377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A3805C9-6161-4853-BC11-254BC38A5093}"/>
              </a:ext>
            </a:extLst>
          </p:cNvPr>
          <p:cNvSpPr txBox="1"/>
          <p:nvPr/>
        </p:nvSpPr>
        <p:spPr>
          <a:xfrm>
            <a:off x="648929" y="2089931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THE SUN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5"/>
    </mc:Choice>
    <mc:Fallback>
      <p:transition advTm="8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8005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Y FRIENDLY PLANETS KIDS STORY TO LEARN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7" y="1175657"/>
            <a:ext cx="9926439" cy="55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A3805C9-6161-4853-BC11-254BC38A5093}"/>
              </a:ext>
            </a:extLst>
          </p:cNvPr>
          <p:cNvSpPr txBox="1"/>
          <p:nvPr/>
        </p:nvSpPr>
        <p:spPr>
          <a:xfrm>
            <a:off x="1040813" y="47502"/>
            <a:ext cx="7355042" cy="1332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THE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SOLAR SYSTEM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854.912" end="113357.5418"/>
                </p14:media>
              </p:ext>
            </p:extLst>
          </p:nvPr>
        </p:nvPicPr>
        <p:blipFill rotWithShape="1">
          <a:blip r:embed="rId5"/>
          <a:srcRect r="100000" b="100000"/>
          <a:stretch/>
        </p:blipFill>
        <p:spPr>
          <a:xfrm>
            <a:off x="72000" y="535379"/>
            <a:ext cx="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2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608"/>
    </mc:Choice>
    <mc:Fallback>
      <p:transition advTm="8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41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 txBox="1">
            <a:spLocks/>
          </p:cNvSpPr>
          <p:nvPr/>
        </p:nvSpPr>
        <p:spPr>
          <a:xfrm>
            <a:off x="4795653" y="5533902"/>
            <a:ext cx="3255817" cy="10141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PLANETS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Planets of our solar system | Solar system, Our solar system, Solar system  plan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5" y="391886"/>
            <a:ext cx="9603011" cy="50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117.1248" end="103442.8874"/>
                </p14:media>
              </p:ext>
            </p:extLst>
          </p:nvPr>
        </p:nvPicPr>
        <p:blipFill rotWithShape="1">
          <a:blip r:embed="rId5"/>
          <a:srcRect l="-90734375" t="134265625" r="90828125" b="-134171875"/>
          <a:stretch/>
        </p:blipFill>
        <p:spPr>
          <a:xfrm>
            <a:off x="180000" y="535379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214"/>
    </mc:Choice>
    <mc:Fallback>
      <p:transition advTm="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214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8" y="2429174"/>
            <a:ext cx="3340298" cy="770283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EARTH</a:t>
            </a:r>
          </a:p>
        </p:txBody>
      </p:sp>
      <p:pic>
        <p:nvPicPr>
          <p:cNvPr id="5" name="Marcador de contenido 4" descr="Imagen que contiene mesa, interior, sentado&#10;&#10;Descripción generada con confianza alta">
            <a:extLst>
              <a:ext uri="{FF2B5EF4-FFF2-40B4-BE49-F238E27FC236}">
                <a16:creationId xmlns:a16="http://schemas.microsoft.com/office/drawing/2014/main" xmlns="" id="{2FA26CF8-0296-4757-AAC8-0BA9598AD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" b="5496"/>
          <a:stretch/>
        </p:blipFill>
        <p:spPr>
          <a:xfrm>
            <a:off x="4502745" y="0"/>
            <a:ext cx="7689255" cy="6858000"/>
          </a:xfrm>
        </p:spPr>
      </p:pic>
      <p:pic>
        <p:nvPicPr>
          <p:cNvPr id="4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57.3824" end="97494.09699999999"/>
                </p14:media>
              </p:ext>
            </p:extLst>
          </p:nvPr>
        </p:nvPicPr>
        <p:blipFill rotWithShape="1">
          <a:blip r:embed="rId5"/>
          <a:srcRect r="100000" b="100000"/>
          <a:stretch/>
        </p:blipFill>
        <p:spPr>
          <a:xfrm>
            <a:off x="648929" y="53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710"/>
    </mc:Choice>
    <mc:Fallback>
      <p:transition advTm="8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871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 txBox="1">
            <a:spLocks/>
          </p:cNvSpPr>
          <p:nvPr/>
        </p:nvSpPr>
        <p:spPr>
          <a:xfrm>
            <a:off x="771897" y="1799783"/>
            <a:ext cx="2303812" cy="8721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ROCK</a:t>
            </a:r>
          </a:p>
        </p:txBody>
      </p:sp>
      <p:pic>
        <p:nvPicPr>
          <p:cNvPr id="1028" name="Picture 4" descr="Rocks and Minerals for Kids | Facts about Rocks | DK Find Ou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r="11906"/>
          <a:stretch/>
        </p:blipFill>
        <p:spPr bwMode="auto">
          <a:xfrm>
            <a:off x="3206337" y="138017"/>
            <a:ext cx="875211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5">
            <a:extLst>
              <a:ext uri="{FF2B5EF4-FFF2-40B4-BE49-F238E27FC236}">
                <a16:creationId xmlns:a16="http://schemas.microsoft.com/office/drawing/2014/main" xmlns="" id="{B855E0CA-2242-472D-8044-D3FADD2DDDA3}"/>
              </a:ext>
            </a:extLst>
          </p:cNvPr>
          <p:cNvSpPr txBox="1"/>
          <p:nvPr/>
        </p:nvSpPr>
        <p:spPr>
          <a:xfrm>
            <a:off x="771897" y="5837744"/>
            <a:ext cx="10576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latin typeface="Escolar1" panose="00000400000000000000" pitchFamily="2" charset="0"/>
              </a:rPr>
              <a:t>Continents</a:t>
            </a:r>
            <a:r>
              <a:rPr lang="es-ES" sz="4800" b="1" dirty="0" smtClean="0">
                <a:latin typeface="Escolar1" panose="00000400000000000000" pitchFamily="2" charset="0"/>
              </a:rPr>
              <a:t> are </a:t>
            </a:r>
            <a:r>
              <a:rPr lang="es-ES" sz="4800" b="1" dirty="0" err="1" smtClean="0">
                <a:latin typeface="Escolar1" panose="00000400000000000000" pitchFamily="2" charset="0"/>
              </a:rPr>
              <a:t>made</a:t>
            </a:r>
            <a:r>
              <a:rPr lang="es-ES" sz="4800" b="1" dirty="0" smtClean="0">
                <a:latin typeface="Escolar1" panose="00000400000000000000" pitchFamily="2" charset="0"/>
              </a:rPr>
              <a:t> of </a:t>
            </a:r>
            <a:r>
              <a:rPr lang="es-ES" sz="4800" b="1" dirty="0" smtClean="0">
                <a:solidFill>
                  <a:srgbClr val="FF0000"/>
                </a:solidFill>
                <a:latin typeface="Escolar1" panose="00000400000000000000" pitchFamily="2" charset="0"/>
              </a:rPr>
              <a:t>ROCKS</a:t>
            </a:r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pic>
        <p:nvPicPr>
          <p:cNvPr id="6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650.0832" end="90884.3274"/>
                </p14:media>
              </p:ext>
            </p:extLst>
          </p:nvPr>
        </p:nvPicPr>
        <p:blipFill rotWithShape="1">
          <a:blip r:embed="rId5"/>
          <a:srcRect r="100000" b="100000"/>
          <a:stretch/>
        </p:blipFill>
        <p:spPr>
          <a:xfrm>
            <a:off x="648929" y="53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7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944"/>
    </mc:Choice>
    <mc:Fallback>
      <p:transition advTm="6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6"/>
        <p14:stopEvt time="6944" objId="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 txBox="1">
            <a:spLocks/>
          </p:cNvSpPr>
          <p:nvPr/>
        </p:nvSpPr>
        <p:spPr>
          <a:xfrm>
            <a:off x="1935679" y="221704"/>
            <a:ext cx="9096498" cy="8945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CONTINENTS AND OCEANS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The English Teacher: octubre 20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3" b="11308"/>
          <a:stretch/>
        </p:blipFill>
        <p:spPr bwMode="auto">
          <a:xfrm>
            <a:off x="941200" y="1484416"/>
            <a:ext cx="10206681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920.8288" end="78986.74340000001"/>
                </p14:media>
              </p:ext>
            </p:extLst>
          </p:nvPr>
        </p:nvPicPr>
        <p:blipFill rotWithShape="1">
          <a:blip r:embed="rId5"/>
          <a:srcRect r="100000" b="100000"/>
          <a:stretch/>
        </p:blipFill>
        <p:spPr>
          <a:xfrm>
            <a:off x="648929" y="53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1764"/>
    </mc:Choice>
    <mc:Fallback>
      <p:transition advTm="11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11638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 txBox="1">
            <a:spLocks/>
          </p:cNvSpPr>
          <p:nvPr/>
        </p:nvSpPr>
        <p:spPr>
          <a:xfrm>
            <a:off x="8942122" y="5966123"/>
            <a:ext cx="2755074" cy="705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WATER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 txBox="1">
            <a:spLocks/>
          </p:cNvSpPr>
          <p:nvPr/>
        </p:nvSpPr>
        <p:spPr>
          <a:xfrm>
            <a:off x="1102428" y="5983266"/>
            <a:ext cx="2755074" cy="705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LAND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Dry land and water stock image. Image of clay, dust, natural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8"/>
          <a:stretch/>
        </p:blipFill>
        <p:spPr bwMode="auto">
          <a:xfrm>
            <a:off x="1710047" y="175381"/>
            <a:ext cx="8823365" cy="57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140.3648" end="63784.273"/>
                </p14:media>
              </p:ext>
            </p:extLst>
          </p:nvPr>
        </p:nvPicPr>
        <p:blipFill rotWithShape="1">
          <a:blip r:embed="rId5"/>
          <a:srcRect r="100000" b="100000"/>
          <a:stretch/>
        </p:blipFill>
        <p:spPr>
          <a:xfrm>
            <a:off x="648929" y="53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8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4017"/>
    </mc:Choice>
    <mc:Fallback>
      <p:transition advTm="1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3613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MOVEMENTS OF THE EARTH: ROTATION&#10;The Earth orbits around the axis&#10;It creates DAYS and NIGHTS&#10; ">
            <a:extLst>
              <a:ext uri="{FF2B5EF4-FFF2-40B4-BE49-F238E27FC236}">
                <a16:creationId xmlns:a16="http://schemas.microsoft.com/office/drawing/2014/main" xmlns="" id="{0D0E4537-8D5A-4A67-AFF0-B2AF2D1CF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t="11900" r="11284"/>
          <a:stretch/>
        </p:blipFill>
        <p:spPr bwMode="auto">
          <a:xfrm>
            <a:off x="3265714" y="1183180"/>
            <a:ext cx="6096000" cy="46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 txBox="1">
            <a:spLocks/>
          </p:cNvSpPr>
          <p:nvPr/>
        </p:nvSpPr>
        <p:spPr>
          <a:xfrm>
            <a:off x="1387436" y="5063025"/>
            <a:ext cx="2755074" cy="705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NIGHT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225E760-62DF-44F5-8F8B-4D6F580FE420}"/>
              </a:ext>
            </a:extLst>
          </p:cNvPr>
          <p:cNvSpPr txBox="1">
            <a:spLocks/>
          </p:cNvSpPr>
          <p:nvPr/>
        </p:nvSpPr>
        <p:spPr>
          <a:xfrm>
            <a:off x="6606640" y="5063025"/>
            <a:ext cx="2755074" cy="705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haroni" panose="02010803020104030203" pitchFamily="2" charset="-79"/>
                <a:cs typeface="Aharoni" panose="02010803020104030203" pitchFamily="2" charset="-79"/>
              </a:rPr>
              <a:t>DAY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A walk through space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020.8832" end="46929.361"/>
                </p14:media>
              </p:ext>
            </p:extLst>
          </p:nvPr>
        </p:nvPicPr>
        <p:blipFill rotWithShape="1">
          <a:blip r:embed="rId5"/>
          <a:srcRect r="100000" b="100000"/>
          <a:stretch/>
        </p:blipFill>
        <p:spPr>
          <a:xfrm>
            <a:off x="648929" y="5353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8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5018"/>
    </mc:Choice>
    <mc:Fallback>
      <p:transition advTm="15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5018" objId="5"/>
      </p14:showEvtLst>
    </p:ext>
  </p:extLs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33</Words>
  <Application>Microsoft Office PowerPoint</Application>
  <PresentationFormat>Personalizado</PresentationFormat>
  <Paragraphs>15</Paragraphs>
  <Slides>12</Slides>
  <Notes>0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EARTH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MOON</vt:lpstr>
      <vt:lpstr>TELESCOPE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Vélez Pérez</dc:creator>
  <cp:lastModifiedBy>Pilar M</cp:lastModifiedBy>
  <cp:revision>24</cp:revision>
  <dcterms:created xsi:type="dcterms:W3CDTF">2018-04-15T09:44:19Z</dcterms:created>
  <dcterms:modified xsi:type="dcterms:W3CDTF">2021-04-09T21:16:00Z</dcterms:modified>
</cp:coreProperties>
</file>