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6007-86A4-4198-A0FD-A27EE16A0BF6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26B9-76E1-4C20-BE91-22CEA5D4F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51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65000">
        <p14:reveal/>
      </p:transition>
    </mc:Choice>
    <mc:Fallback>
      <p:transition spd="slow" advTm="36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6007-86A4-4198-A0FD-A27EE16A0BF6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26B9-76E1-4C20-BE91-22CEA5D4F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66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65000">
        <p14:reveal/>
      </p:transition>
    </mc:Choice>
    <mc:Fallback>
      <p:transition spd="slow" advTm="36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6007-86A4-4198-A0FD-A27EE16A0BF6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26B9-76E1-4C20-BE91-22CEA5D4F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12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65000">
        <p14:reveal/>
      </p:transition>
    </mc:Choice>
    <mc:Fallback>
      <p:transition spd="slow" advTm="36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6007-86A4-4198-A0FD-A27EE16A0BF6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26B9-76E1-4C20-BE91-22CEA5D4F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92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65000">
        <p14:reveal/>
      </p:transition>
    </mc:Choice>
    <mc:Fallback>
      <p:transition spd="slow" advTm="36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6007-86A4-4198-A0FD-A27EE16A0BF6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26B9-76E1-4C20-BE91-22CEA5D4F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238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65000">
        <p14:reveal/>
      </p:transition>
    </mc:Choice>
    <mc:Fallback>
      <p:transition spd="slow" advTm="36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6007-86A4-4198-A0FD-A27EE16A0BF6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26B9-76E1-4C20-BE91-22CEA5D4F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49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65000">
        <p14:reveal/>
      </p:transition>
    </mc:Choice>
    <mc:Fallback>
      <p:transition spd="slow" advTm="36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6007-86A4-4198-A0FD-A27EE16A0BF6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26B9-76E1-4C20-BE91-22CEA5D4F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127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65000">
        <p14:reveal/>
      </p:transition>
    </mc:Choice>
    <mc:Fallback>
      <p:transition spd="slow" advTm="36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6007-86A4-4198-A0FD-A27EE16A0BF6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26B9-76E1-4C20-BE91-22CEA5D4F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438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65000">
        <p14:reveal/>
      </p:transition>
    </mc:Choice>
    <mc:Fallback>
      <p:transition spd="slow" advTm="36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6007-86A4-4198-A0FD-A27EE16A0BF6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26B9-76E1-4C20-BE91-22CEA5D4F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21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65000">
        <p14:reveal/>
      </p:transition>
    </mc:Choice>
    <mc:Fallback>
      <p:transition spd="slow" advTm="36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6007-86A4-4198-A0FD-A27EE16A0BF6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26B9-76E1-4C20-BE91-22CEA5D4F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026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65000">
        <p14:reveal/>
      </p:transition>
    </mc:Choice>
    <mc:Fallback>
      <p:transition spd="slow" advTm="36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6007-86A4-4198-A0FD-A27EE16A0BF6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26B9-76E1-4C20-BE91-22CEA5D4F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48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65000">
        <p14:reveal/>
      </p:transition>
    </mc:Choice>
    <mc:Fallback>
      <p:transition spd="slow" advTm="36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6007-86A4-4198-A0FD-A27EE16A0BF6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D26B9-76E1-4C20-BE91-22CEA5D4F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31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Tm="365000">
        <p14:reveal/>
      </p:transition>
    </mc:Choice>
    <mc:Fallback>
      <p:transition spd="slow" advTm="36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6553" y="540472"/>
            <a:ext cx="9144000" cy="439728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40873" y="5090016"/>
            <a:ext cx="9144000" cy="1655762"/>
          </a:xfrm>
        </p:spPr>
        <p:txBody>
          <a:bodyPr/>
          <a:lstStyle/>
          <a:p>
            <a:r>
              <a:rPr lang="es-ES" dirty="0" smtClean="0"/>
              <a:t>CUENTOS DURANTE EL CONFINAMIENTO</a:t>
            </a:r>
          </a:p>
          <a:p>
            <a:r>
              <a:rPr lang="es-ES" dirty="0" smtClean="0"/>
              <a:t>SEÑO LOURDES</a:t>
            </a:r>
          </a:p>
          <a:p>
            <a:r>
              <a:rPr lang="es-ES" dirty="0" smtClean="0"/>
              <a:t>INFANTIL 3 AÑOS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38848" y="-71508"/>
            <a:ext cx="4148050" cy="56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0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65000">
        <p14:reveal/>
      </p:transition>
    </mc:Choice>
    <mc:Fallback>
      <p:transition spd="slow" advTm="36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3362" y="-1010002"/>
            <a:ext cx="6184675" cy="92354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4466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65000">
        <p14:reveal/>
      </p:transition>
    </mc:Choice>
    <mc:Fallback>
      <p:transition spd="slow" advTm="36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9096" y="-993687"/>
            <a:ext cx="6368183" cy="90858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1942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65000">
        <p14:reveal/>
      </p:transition>
    </mc:Choice>
    <mc:Fallback>
      <p:transition spd="slow" advTm="36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6955" y="-1197350"/>
            <a:ext cx="6060612" cy="91855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174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65000">
        <p14:reveal/>
      </p:transition>
    </mc:Choice>
    <mc:Fallback>
      <p:transition spd="slow" advTm="36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792" y="-514290"/>
            <a:ext cx="6203491" cy="83127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2059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65000">
        <p14:reveal/>
      </p:transition>
    </mc:Choice>
    <mc:Fallback>
      <p:transition spd="slow" advTm="36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2458" y="-1064028"/>
            <a:ext cx="5893726" cy="93518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284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65000">
        <p14:reveal/>
      </p:transition>
    </mc:Choice>
    <mc:Fallback>
      <p:transition spd="slow" advTm="36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0989" y="-1071243"/>
            <a:ext cx="5846046" cy="91855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5659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65000">
        <p14:reveal/>
      </p:transition>
    </mc:Choice>
    <mc:Fallback>
      <p:transition spd="slow" advTm="36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9496" y="-1134687"/>
            <a:ext cx="6151420" cy="94016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4119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65000">
        <p14:reveal/>
      </p:transition>
    </mc:Choice>
    <mc:Fallback>
      <p:transition spd="slow" advTm="36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7151" y="-798020"/>
            <a:ext cx="5918658" cy="88613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059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65000">
        <p14:reveal/>
      </p:transition>
    </mc:Choice>
    <mc:Fallback>
      <p:transition spd="slow" advTm="36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</Words>
  <Application>Microsoft Office PowerPoint</Application>
  <PresentationFormat>Panorámica</PresentationFormat>
  <Paragraphs>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 Barragán</dc:creator>
  <cp:lastModifiedBy>Fran Barragán</cp:lastModifiedBy>
  <cp:revision>3</cp:revision>
  <dcterms:created xsi:type="dcterms:W3CDTF">2020-05-14T14:45:53Z</dcterms:created>
  <dcterms:modified xsi:type="dcterms:W3CDTF">2020-05-14T14:56:01Z</dcterms:modified>
</cp:coreProperties>
</file>