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 Slab"/>
      <p:regular r:id="rId10"/>
      <p:bold r:id="rId11"/>
    </p:embeddedFon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Slab-bold.fntdata"/><Relationship Id="rId10" Type="http://schemas.openxmlformats.org/officeDocument/2006/relationships/font" Target="fonts/RobotoSlab-regular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9ca2b49e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9ca2b49e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9ca2b49e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9ca2b49e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9ca2b49e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9ca2b49e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v4fFwNrSH3I&amp;ab_channel=GPBEducation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docs.google.com/document/d/1J0HEr4qr9rILBaB-HKp81Us-OcnFOFEc7bl1Jq-ShC0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5979624" y="61100"/>
            <a:ext cx="2891700" cy="276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5"/>
                </a:highlight>
              </a:rPr>
              <a:t>The Physics of Ziplining!</a:t>
            </a:r>
            <a:endParaRPr>
              <a:highlight>
                <a:schemeClr val="accent5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87900" y="16602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88">
                <a:highlight>
                  <a:schemeClr val="accent5"/>
                </a:highlight>
              </a:rPr>
              <a:t>How you ever ziplined before? </a:t>
            </a:r>
            <a:endParaRPr sz="3188">
              <a:highlight>
                <a:schemeClr val="accent5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88">
                <a:highlight>
                  <a:schemeClr val="accent5"/>
                </a:highlight>
              </a:rPr>
              <a:t>If you had the opportunity, would you zip line? </a:t>
            </a:r>
            <a:endParaRPr sz="3188">
              <a:highlight>
                <a:schemeClr val="accent5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88">
                <a:highlight>
                  <a:schemeClr val="accent5"/>
                </a:highlight>
              </a:rPr>
              <a:t>Why or why not? </a:t>
            </a:r>
            <a:endParaRPr sz="3188"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25" y="2571750"/>
            <a:ext cx="3307124" cy="21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2201" y="2633725"/>
            <a:ext cx="3752000" cy="21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highlight>
                  <a:schemeClr val="accent4"/>
                </a:highlight>
              </a:rPr>
              <a:t>Background Info -- Things to Know Before Watching</a:t>
            </a:r>
            <a:endParaRPr sz="2500">
              <a:highlight>
                <a:schemeClr val="accent4"/>
              </a:highlight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449875" y="143747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178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5"/>
              <a:buChar char="❏"/>
            </a:pPr>
            <a:r>
              <a:rPr lang="en" sz="1625"/>
              <a:t>The video takes place in the state of Georgia in the United States.</a:t>
            </a:r>
            <a:endParaRPr sz="1625"/>
          </a:p>
          <a:p>
            <a:pPr indent="-33178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5"/>
              <a:buChar char="❏"/>
            </a:pPr>
            <a:r>
              <a:rPr lang="en" sz="1625"/>
              <a:t>In English, a </a:t>
            </a:r>
            <a:r>
              <a:rPr lang="en" sz="1625"/>
              <a:t>canopy</a:t>
            </a:r>
            <a:r>
              <a:rPr lang="en" sz="1625"/>
              <a:t> is the top layer of a forest.</a:t>
            </a:r>
            <a:endParaRPr sz="1625"/>
          </a:p>
          <a:p>
            <a:pPr indent="-33178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5"/>
              <a:buChar char="❏"/>
            </a:pPr>
            <a:r>
              <a:rPr lang="en" sz="1625"/>
              <a:t>35 mph = 56.2 kilometers per hour 70 feet up is 21 meters up</a:t>
            </a:r>
            <a:endParaRPr sz="1625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200" y="2682749"/>
            <a:ext cx="28575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1150" y="2416924"/>
            <a:ext cx="3401633" cy="255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4"/>
                </a:highlight>
              </a:rPr>
              <a:t>Let's</a:t>
            </a:r>
            <a:r>
              <a:rPr lang="en">
                <a:highlight>
                  <a:schemeClr val="accent4"/>
                </a:highlight>
              </a:rPr>
              <a:t> watch the Video!</a:t>
            </a:r>
            <a:endParaRPr>
              <a:highlight>
                <a:schemeClr val="accent4"/>
              </a:highlight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87900" y="1390674"/>
            <a:ext cx="83682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8571"/>
              <a:buChar char="❏"/>
            </a:pPr>
            <a:r>
              <a:rPr lang="en" sz="14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https://www.youtube.com/watch?v=v4fFwNrSH3I&amp;ab_channel=GPBEducation</a:t>
            </a:r>
            <a:r>
              <a:rPr lang="en" sz="2100">
                <a:solidFill>
                  <a:schemeClr val="accent4"/>
                </a:solidFill>
              </a:rPr>
              <a:t> </a:t>
            </a:r>
            <a:endParaRPr sz="2100">
              <a:solidFill>
                <a:schemeClr val="accent4"/>
              </a:solidFill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9225" y="2151475"/>
            <a:ext cx="3858350" cy="25706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2711400" y="4804800"/>
            <a:ext cx="643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5"/>
              </a:rPr>
              <a:t>https://docs.google.com/document/d/1J0HEr4qr9rILBaB-HKp81Us-OcnFOFEc7bl1Jq-ShC0/edit?usp=sharing</a:t>
            </a:r>
            <a:r>
              <a:rPr lang="en" sz="1000"/>
              <a:t> 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