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  <p:embeddedFont>
      <p:font typeface="Righteous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ighteous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086dfa8b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086dfa8b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086dfa8bd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086dfa8bd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086dfa8bd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086dfa8bd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086dfa8b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086dfa8b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086dfa8bd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086dfa8b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reate.kahoot.it/details/e7d3b2ab-dfbd-4d74-87a6-19a14560d6c6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Solar System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941002" y="19751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Bilingual Biology Activity for 1ºESO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Olivia Gillespie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3975" y="2804875"/>
            <a:ext cx="1735830" cy="185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900" y="938550"/>
            <a:ext cx="6096000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3172900" y="4881900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https://www.pinterest.com/pin/532972937141601858/</a:t>
            </a:r>
            <a:endParaRPr sz="500"/>
          </a:p>
        </p:txBody>
      </p:sp>
      <p:sp>
        <p:nvSpPr>
          <p:cNvPr id="95" name="Google Shape;95;p14"/>
          <p:cNvSpPr txBox="1"/>
          <p:nvPr/>
        </p:nvSpPr>
        <p:spPr>
          <a:xfrm>
            <a:off x="2504150" y="245075"/>
            <a:ext cx="5158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ighteous"/>
                <a:ea typeface="Righteous"/>
                <a:cs typeface="Righteous"/>
                <a:sym typeface="Righteous"/>
              </a:rPr>
              <a:t>The Order of the Planets</a:t>
            </a:r>
            <a:endParaRPr sz="2500">
              <a:latin typeface="Righteous"/>
              <a:ea typeface="Righteous"/>
              <a:cs typeface="Righteous"/>
              <a:sym typeface="Righteou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517900" y="6582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Cardinal Numbers and Planet Order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306400" y="1331650"/>
            <a:ext cx="8111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/>
              <a:t>(1º) </a:t>
            </a:r>
            <a:r>
              <a:rPr b="1" lang="en" sz="7500"/>
              <a:t>First </a:t>
            </a:r>
            <a:r>
              <a:rPr lang="en" sz="7500"/>
              <a:t>planet from the sun: Mercury</a:t>
            </a:r>
            <a:endParaRPr sz="7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500"/>
              <a:t>(2º) Second</a:t>
            </a:r>
            <a:r>
              <a:rPr lang="en" sz="7500"/>
              <a:t> planet from the sun: Venus</a:t>
            </a:r>
            <a:endParaRPr sz="7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500"/>
              <a:t>(3º) Third </a:t>
            </a:r>
            <a:r>
              <a:rPr lang="en" sz="7500"/>
              <a:t>planet from the sun: Earth</a:t>
            </a:r>
            <a:endParaRPr sz="7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500"/>
              <a:t>(4º) Fourth</a:t>
            </a:r>
            <a:r>
              <a:rPr lang="en" sz="7500"/>
              <a:t> planet from the sun:  Mars</a:t>
            </a:r>
            <a:endParaRPr sz="7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500"/>
              <a:t>(5º) Fifth </a:t>
            </a:r>
            <a:r>
              <a:rPr lang="en" sz="7500"/>
              <a:t>planet from the sun: Jupiter</a:t>
            </a:r>
            <a:endParaRPr sz="7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500"/>
              <a:t>(6º) Sixth </a:t>
            </a:r>
            <a:r>
              <a:rPr lang="en" sz="7500"/>
              <a:t>planet from the sun: Saturn</a:t>
            </a:r>
            <a:endParaRPr sz="7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500"/>
              <a:t>(7º) Seventh</a:t>
            </a:r>
            <a:r>
              <a:rPr lang="en" sz="7500"/>
              <a:t> planet from the sun: Uranus</a:t>
            </a:r>
            <a:endParaRPr sz="7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500"/>
              <a:t>(8º) Eighth</a:t>
            </a:r>
            <a:r>
              <a:rPr lang="en" sz="7500"/>
              <a:t> planet from the sun: Neptune</a:t>
            </a:r>
            <a:endParaRPr sz="7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500"/>
              <a:t>(9º) 9th dwarf planet from the sun: Pluto</a:t>
            </a:r>
            <a:endParaRPr sz="7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616875" y="7720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Very Excellent Mother Just Served Us Nachos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(Mi madre más excelente acaba de servirnos nachos)</a:t>
            </a:r>
            <a:endParaRPr sz="2200"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32875"/>
            <a:ext cx="3733275" cy="248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5124825" y="4517200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https://www.simplyrecipes.com/recipes/nachos/</a:t>
            </a:r>
            <a:endParaRPr sz="500"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650" y="2032875"/>
            <a:ext cx="3733275" cy="248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557975" y="4611850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https://www.istockphoto.com/es/search/2/image?phrase=mom+serving+food</a:t>
            </a:r>
            <a:endParaRPr sz="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511350" y="680950"/>
            <a:ext cx="85521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66"/>
              <a:t>REMEMBER THE ORDER OF THE PLANETS WITH THIS SENTENCE</a:t>
            </a:r>
            <a:endParaRPr sz="22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b="0" lang="en"/>
              <a:t>y: </a:t>
            </a:r>
            <a:r>
              <a:rPr lang="en"/>
              <a:t>M</a:t>
            </a:r>
            <a:r>
              <a:rPr b="0" lang="en"/>
              <a:t>ercury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</a:t>
            </a:r>
            <a:r>
              <a:rPr b="0" lang="en"/>
              <a:t>ery: </a:t>
            </a:r>
            <a:r>
              <a:rPr lang="en"/>
              <a:t>V</a:t>
            </a:r>
            <a:r>
              <a:rPr b="0" lang="en"/>
              <a:t>enus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b="0" lang="en"/>
              <a:t>xcellent: </a:t>
            </a:r>
            <a:r>
              <a:rPr lang="en"/>
              <a:t>E</a:t>
            </a:r>
            <a:r>
              <a:rPr b="0" lang="en"/>
              <a:t>arth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b="0" lang="en"/>
              <a:t>other: </a:t>
            </a:r>
            <a:r>
              <a:rPr lang="en"/>
              <a:t>M</a:t>
            </a:r>
            <a:r>
              <a:rPr b="0" lang="en"/>
              <a:t>ars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</a:t>
            </a:r>
            <a:r>
              <a:rPr b="0" lang="en"/>
              <a:t>ust: </a:t>
            </a:r>
            <a:r>
              <a:rPr lang="en"/>
              <a:t>J</a:t>
            </a:r>
            <a:r>
              <a:rPr b="0" lang="en"/>
              <a:t>upiter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b="0" lang="en"/>
              <a:t>erved: </a:t>
            </a:r>
            <a:r>
              <a:rPr lang="en"/>
              <a:t>S</a:t>
            </a:r>
            <a:r>
              <a:rPr b="0" lang="en"/>
              <a:t>aturn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</a:t>
            </a:r>
            <a:r>
              <a:rPr b="0" lang="en"/>
              <a:t>s: </a:t>
            </a:r>
            <a:r>
              <a:rPr lang="en"/>
              <a:t>U</a:t>
            </a:r>
            <a:r>
              <a:rPr b="0" lang="en"/>
              <a:t>ranus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</a:t>
            </a:r>
            <a:r>
              <a:rPr b="0" lang="en"/>
              <a:t>achos: </a:t>
            </a:r>
            <a:r>
              <a:rPr lang="en"/>
              <a:t>N</a:t>
            </a:r>
            <a:r>
              <a:rPr b="0" lang="en"/>
              <a:t>eptune</a:t>
            </a:r>
            <a:endParaRPr b="0"/>
          </a:p>
        </p:txBody>
      </p:sp>
      <p:sp>
        <p:nvSpPr>
          <p:cNvPr id="116" name="Google Shape;116;p17"/>
          <p:cNvSpPr txBox="1"/>
          <p:nvPr>
            <p:ph idx="2" type="body"/>
          </p:nvPr>
        </p:nvSpPr>
        <p:spPr>
          <a:xfrm>
            <a:off x="4572004" y="17144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/>
              <a:t>FOR COPYING</a:t>
            </a:r>
            <a:endParaRPr sz="3000"/>
          </a:p>
        </p:txBody>
      </p:sp>
      <p:sp>
        <p:nvSpPr>
          <p:cNvPr id="117" name="Google Shape;117;p17"/>
          <p:cNvSpPr/>
          <p:nvPr/>
        </p:nvSpPr>
        <p:spPr>
          <a:xfrm>
            <a:off x="3437900" y="2636400"/>
            <a:ext cx="3757800" cy="876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Questions?</a:t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4825" y="2385725"/>
            <a:ext cx="1997650" cy="19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