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a27e6ca7e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a27e6ca7e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a27e6ca7e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a27e6ca7e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a27e6ca7e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a27e6ca7e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a27e6ca7e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a27e6ca7e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en.islcollective.com/video-lessons/human-body-system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Body Systems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Bilingual Biology Activity for 3ºESO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Olivia Gillespie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1441150" y="945575"/>
            <a:ext cx="6367800" cy="1144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</a:t>
            </a:r>
            <a:endParaRPr/>
          </a:p>
        </p:txBody>
      </p:sp>
      <p:sp>
        <p:nvSpPr>
          <p:cNvPr id="61" name="Google Shape;61;p14"/>
          <p:cNvSpPr txBox="1"/>
          <p:nvPr/>
        </p:nvSpPr>
        <p:spPr>
          <a:xfrm>
            <a:off x="3173950" y="2089775"/>
            <a:ext cx="33528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chemeClr val="dk1"/>
                </a:solidFill>
              </a:rPr>
              <a:t>En parejas, pensad en todos los sistemas del cuerpo en inglés que podáis recordar. </a:t>
            </a:r>
            <a:endParaRPr sz="25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090600" y="37005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Body Systems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38200" y="1180225"/>
            <a:ext cx="3730200" cy="379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-Excretory</a:t>
            </a:r>
            <a:endParaRPr sz="1643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-Endocrine</a:t>
            </a:r>
            <a:endParaRPr sz="1643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-Digestive</a:t>
            </a:r>
            <a:endParaRPr sz="1643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-Respiratory</a:t>
            </a:r>
            <a:endParaRPr sz="1643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-Circulatory</a:t>
            </a:r>
            <a:endParaRPr sz="1643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-Muscular</a:t>
            </a:r>
            <a:endParaRPr sz="1643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-Skeletal</a:t>
            </a:r>
            <a:endParaRPr sz="1643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-Nervous</a:t>
            </a:r>
            <a:endParaRPr sz="1643">
              <a:solidFill>
                <a:srgbClr val="3A3A3A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en" sz="1643">
                <a:solidFill>
                  <a:srgbClr val="3A3A3A"/>
                </a:solidFill>
                <a:highlight>
                  <a:srgbClr val="FFFFFF"/>
                </a:highlight>
              </a:rPr>
              <a:t>Reproductive </a:t>
            </a:r>
            <a:r>
              <a:rPr lang="en" sz="3080"/>
              <a:t>         </a:t>
            </a:r>
            <a:endParaRPr sz="3080"/>
          </a:p>
          <a:p>
            <a:pPr indent="0" lvl="0" marL="0" rtl="0" algn="l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480"/>
          </a:p>
        </p:txBody>
      </p:sp>
      <p:sp>
        <p:nvSpPr>
          <p:cNvPr id="68" name="Google Shape;68;p15"/>
          <p:cNvSpPr txBox="1"/>
          <p:nvPr/>
        </p:nvSpPr>
        <p:spPr>
          <a:xfrm>
            <a:off x="5898600" y="1390825"/>
            <a:ext cx="2808000" cy="3370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-Excretor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-Endocrino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-Digestivo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-Respiratorio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-Circulatorio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-Locomotor (muscular y óseo)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-Nervioso</a:t>
            </a:r>
            <a:endParaRPr sz="23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>
                <a:solidFill>
                  <a:schemeClr val="dk1"/>
                </a:solidFill>
              </a:rPr>
              <a:t>-Reproductor</a:t>
            </a:r>
            <a:endParaRPr sz="2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216025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Video Task</a:t>
            </a:r>
            <a:endParaRPr/>
          </a:p>
        </p:txBody>
      </p:sp>
      <p:sp>
        <p:nvSpPr>
          <p:cNvPr id="74" name="Google Shape;74;p16"/>
          <p:cNvSpPr txBox="1"/>
          <p:nvPr/>
        </p:nvSpPr>
        <p:spPr>
          <a:xfrm>
            <a:off x="2888975" y="1497500"/>
            <a:ext cx="3988800" cy="289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Prestad atención al vídeo sobre los sistemas del cuerpo  y tomad apuntes.</a:t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</a:rPr>
              <a:t>Luego, en grupo, tendréis que </a:t>
            </a:r>
            <a:r>
              <a:rPr lang="en" sz="2200">
                <a:solidFill>
                  <a:schemeClr val="dk1"/>
                </a:solidFill>
              </a:rPr>
              <a:t>completar</a:t>
            </a:r>
            <a:r>
              <a:rPr lang="en" sz="2200">
                <a:solidFill>
                  <a:schemeClr val="dk1"/>
                </a:solidFill>
              </a:rPr>
              <a:t> una actividad usando la información que os proporciona.  </a:t>
            </a:r>
            <a:endParaRPr sz="22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are doctors who must explain a system of the body to their English patients. 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281788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Use informacion from the video to explain, in English, what one of the body systems does.</a:t>
            </a:r>
            <a:endParaRPr/>
          </a:p>
        </p:txBody>
      </p:sp>
      <p:sp>
        <p:nvSpPr>
          <p:cNvPr id="81" name="Google Shape;81;p17"/>
          <p:cNvSpPr/>
          <p:nvPr/>
        </p:nvSpPr>
        <p:spPr>
          <a:xfrm>
            <a:off x="900079" y="2864249"/>
            <a:ext cx="2108180" cy="4654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Endocrine</a:t>
            </a:r>
          </a:p>
        </p:txBody>
      </p:sp>
      <p:sp>
        <p:nvSpPr>
          <p:cNvPr id="82" name="Google Shape;82;p17"/>
          <p:cNvSpPr/>
          <p:nvPr/>
        </p:nvSpPr>
        <p:spPr>
          <a:xfrm>
            <a:off x="5168350" y="1962150"/>
            <a:ext cx="3260044" cy="465426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Respiratory</a:t>
            </a:r>
          </a:p>
        </p:txBody>
      </p:sp>
      <p:sp>
        <p:nvSpPr>
          <p:cNvPr id="83" name="Google Shape;83;p17"/>
          <p:cNvSpPr/>
          <p:nvPr/>
        </p:nvSpPr>
        <p:spPr>
          <a:xfrm>
            <a:off x="1198476" y="4183597"/>
            <a:ext cx="4126079" cy="5727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Excretory</a:t>
            </a:r>
          </a:p>
        </p:txBody>
      </p:sp>
      <p:sp>
        <p:nvSpPr>
          <p:cNvPr id="84" name="Google Shape;84;p17"/>
          <p:cNvSpPr/>
          <p:nvPr/>
        </p:nvSpPr>
        <p:spPr>
          <a:xfrm>
            <a:off x="5751426" y="2571750"/>
            <a:ext cx="2984300" cy="83649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Nervous</a:t>
            </a:r>
          </a:p>
        </p:txBody>
      </p:sp>
      <p:sp>
        <p:nvSpPr>
          <p:cNvPr id="85" name="Google Shape;85;p17"/>
          <p:cNvSpPr/>
          <p:nvPr/>
        </p:nvSpPr>
        <p:spPr>
          <a:xfrm>
            <a:off x="536722" y="3523918"/>
            <a:ext cx="2834874" cy="465425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Skeletal</a:t>
            </a:r>
          </a:p>
        </p:txBody>
      </p:sp>
      <p:sp>
        <p:nvSpPr>
          <p:cNvPr id="86" name="Google Shape;86;p17"/>
          <p:cNvSpPr/>
          <p:nvPr/>
        </p:nvSpPr>
        <p:spPr>
          <a:xfrm>
            <a:off x="536713" y="2172411"/>
            <a:ext cx="3706100" cy="39933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Muscular</a:t>
            </a:r>
          </a:p>
        </p:txBody>
      </p:sp>
      <p:sp>
        <p:nvSpPr>
          <p:cNvPr id="87" name="Google Shape;87;p17"/>
          <p:cNvSpPr/>
          <p:nvPr/>
        </p:nvSpPr>
        <p:spPr>
          <a:xfrm rot="1186566">
            <a:off x="3169182" y="3257239"/>
            <a:ext cx="2421311" cy="56434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Digestive</a:t>
            </a:r>
          </a:p>
        </p:txBody>
      </p:sp>
      <p:sp>
        <p:nvSpPr>
          <p:cNvPr id="88" name="Google Shape;88;p17"/>
          <p:cNvSpPr/>
          <p:nvPr/>
        </p:nvSpPr>
        <p:spPr>
          <a:xfrm rot="-884028">
            <a:off x="5420313" y="3974726"/>
            <a:ext cx="3394984" cy="572701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Circulatory</a:t>
            </a:r>
          </a:p>
        </p:txBody>
      </p:sp>
      <p:sp>
        <p:nvSpPr>
          <p:cNvPr id="89" name="Google Shape;89;p17"/>
          <p:cNvSpPr/>
          <p:nvPr/>
        </p:nvSpPr>
        <p:spPr>
          <a:xfrm>
            <a:off x="4112099" y="2571740"/>
            <a:ext cx="1502452" cy="628637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chemeClr val="dk2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chemeClr val="lt2"/>
                </a:solidFill>
                <a:latin typeface="Arial"/>
              </a:rPr>
              <a:t>Reproductive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