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Alfa Slab On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7" Type="http://schemas.openxmlformats.org/officeDocument/2006/relationships/font" Target="fonts/AlfaSlabOne-regular.fntdata"/><Relationship Id="rId16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20534ae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20534ae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1aacba2a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1aacba2a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1aacba2a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1aacba2a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1aacba2a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1aacba2a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1aacba2a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1aacba2a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2029e61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2029e61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UgwHuKK_3Ro&amp;ab_channel=ESLKidsWorld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dinVtGW6S3oQDGvtyZgjXX_z3MqoTgSjXxNR_oD4qGw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reate.kahoot.it/share/thanksgiving-image-reveal/cfac04ab-013c-4f59-af02-3d345737904f?_ga=2.109613571.703833439.1637017786-139180763.1636294886&amp;deviceId=f4ede6b5-10ab-4bc2-9c1a-d62d7f97b75bR&amp;sessionId=1637049477022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4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&amp; Gratitude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1"/>
              <a:t>English Activity for 1º-2ºESO With Olivia Gillespie</a:t>
            </a:r>
            <a:endParaRPr sz="1511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300" y="1137850"/>
            <a:ext cx="5551399" cy="37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73200" y="444150"/>
            <a:ext cx="9081900" cy="32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90219" lvl="0" marL="457200" rtl="0" algn="l">
              <a:spcBef>
                <a:spcPts val="0"/>
              </a:spcBef>
              <a:spcAft>
                <a:spcPts val="0"/>
              </a:spcAft>
              <a:buSzPts val="4120"/>
              <a:buChar char="●"/>
            </a:pPr>
            <a:r>
              <a:rPr lang="en" sz="4120"/>
              <a:t>Menu: </a:t>
            </a:r>
            <a:r>
              <a:rPr lang="en" sz="4120">
                <a:solidFill>
                  <a:srgbClr val="000000"/>
                </a:solidFill>
              </a:rPr>
              <a:t>carta/menú</a:t>
            </a:r>
            <a:endParaRPr sz="4120">
              <a:solidFill>
                <a:srgbClr val="000000"/>
              </a:solidFill>
            </a:endParaRPr>
          </a:p>
          <a:p>
            <a:pPr indent="-490219" lvl="0" marL="457200" rtl="0" algn="l">
              <a:spcBef>
                <a:spcPts val="0"/>
              </a:spcBef>
              <a:spcAft>
                <a:spcPts val="0"/>
              </a:spcAft>
              <a:buSzPts val="4120"/>
              <a:buChar char="●"/>
            </a:pPr>
            <a:r>
              <a:rPr lang="en" sz="4120"/>
              <a:t>Gratitude: </a:t>
            </a:r>
            <a:r>
              <a:rPr lang="en" sz="4120">
                <a:solidFill>
                  <a:srgbClr val="000000"/>
                </a:solidFill>
              </a:rPr>
              <a:t>aprecio/gratitud</a:t>
            </a:r>
            <a:endParaRPr sz="4120">
              <a:solidFill>
                <a:srgbClr val="000000"/>
              </a:solidFill>
            </a:endParaRPr>
          </a:p>
          <a:p>
            <a:pPr indent="-490219" lvl="0" marL="457200" rtl="0" algn="l">
              <a:spcBef>
                <a:spcPts val="0"/>
              </a:spcBef>
              <a:spcAft>
                <a:spcPts val="0"/>
              </a:spcAft>
              <a:buSzPts val="4120"/>
              <a:buChar char="●"/>
            </a:pPr>
            <a:r>
              <a:rPr lang="en" sz="4120"/>
              <a:t>Turkey: </a:t>
            </a:r>
            <a:r>
              <a:rPr lang="en" sz="4120">
                <a:solidFill>
                  <a:srgbClr val="000000"/>
                </a:solidFill>
              </a:rPr>
              <a:t>pavo</a:t>
            </a:r>
            <a:endParaRPr sz="4120">
              <a:solidFill>
                <a:srgbClr val="000000"/>
              </a:solidFill>
            </a:endParaRPr>
          </a:p>
          <a:p>
            <a:pPr indent="-490219" lvl="0" marL="457200" rtl="0" algn="l">
              <a:spcBef>
                <a:spcPts val="0"/>
              </a:spcBef>
              <a:spcAft>
                <a:spcPts val="0"/>
              </a:spcAft>
              <a:buSzPts val="4120"/>
              <a:buChar char="●"/>
            </a:pPr>
            <a:r>
              <a:rPr lang="en" sz="4120"/>
              <a:t>Thanksgiving Feast: </a:t>
            </a:r>
            <a:r>
              <a:rPr lang="en" sz="4120">
                <a:solidFill>
                  <a:srgbClr val="000000"/>
                </a:solidFill>
              </a:rPr>
              <a:t>banquete del Día de Acción de Gracia</a:t>
            </a:r>
            <a:endParaRPr sz="412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Movie Time!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Let’s read!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Kahoot Time!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Plan!</a:t>
            </a:r>
            <a:endParaRPr/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groups of 4 or 5 people: tenéis que completar </a:t>
            </a:r>
            <a:r>
              <a:rPr lang="en" u="sng"/>
              <a:t>tres</a:t>
            </a:r>
            <a:r>
              <a:rPr lang="en" u="sng"/>
              <a:t> tareas.</a:t>
            </a:r>
            <a:endParaRPr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Thanksgiving </a:t>
            </a:r>
            <a:r>
              <a:rPr b="1" lang="en"/>
              <a:t>menu</a:t>
            </a:r>
            <a:r>
              <a:rPr lang="en"/>
              <a:t> with all of your group’s favorite foods.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</a:t>
            </a:r>
            <a:r>
              <a:rPr b="1" lang="en"/>
              <a:t>gratitude</a:t>
            </a:r>
            <a:r>
              <a:rPr lang="en"/>
              <a:t> by creating </a:t>
            </a:r>
            <a:r>
              <a:rPr b="1" lang="en"/>
              <a:t>a list </a:t>
            </a:r>
            <a:r>
              <a:rPr lang="en"/>
              <a:t>for everything that you are thankful for.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your menu and your list with the class.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203325" y="975825"/>
            <a:ext cx="43005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Vuestra carta de Thanksgiving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/>
              <a:t>(Your Thanksgiving Menu)</a:t>
            </a:r>
            <a:endParaRPr sz="2133"/>
          </a:p>
        </p:txBody>
      </p:sp>
      <p:sp>
        <p:nvSpPr>
          <p:cNvPr id="89" name="Google Shape;89;p19"/>
          <p:cNvSpPr txBox="1"/>
          <p:nvPr>
            <p:ph idx="1" type="subTitle"/>
          </p:nvPr>
        </p:nvSpPr>
        <p:spPr>
          <a:xfrm>
            <a:off x="203325" y="2571750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Entrante: Appetizer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Plato principal: Main Dish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Guarnición: Side Dish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Postre: Dessert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Bebidas: Drinks</a:t>
            </a:r>
            <a:endParaRPr/>
          </a:p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7"/>
              <a:t>Vuestra lista de gratitud </a:t>
            </a:r>
            <a:endParaRPr b="1" sz="7607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607"/>
              <a:t>(Your List of Gratitude)</a:t>
            </a:r>
            <a:endParaRPr b="1" sz="7607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07"/>
              <a:t>We are thankful for/Estamos agradecidos por…</a:t>
            </a:r>
            <a:endParaRPr sz="7607"/>
          </a:p>
          <a:p>
            <a:pPr indent="-349373" lvl="0" marL="457200" rtl="0" algn="ctr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607"/>
              <a:t>Family</a:t>
            </a:r>
            <a:endParaRPr sz="7607"/>
          </a:p>
          <a:p>
            <a:pPr indent="-349373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607"/>
              <a:t>Friends</a:t>
            </a:r>
            <a:endParaRPr sz="7607"/>
          </a:p>
          <a:p>
            <a:pPr indent="-349373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607"/>
              <a:t>Pets</a:t>
            </a:r>
            <a:endParaRPr sz="7607"/>
          </a:p>
          <a:p>
            <a:pPr indent="-349373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607"/>
              <a:t>Our homes and toys</a:t>
            </a:r>
            <a:endParaRPr sz="7607"/>
          </a:p>
          <a:p>
            <a:pPr indent="-349373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607"/>
              <a:t>Our school and teachers</a:t>
            </a:r>
            <a:endParaRPr sz="7607"/>
          </a:p>
          <a:p>
            <a:pPr indent="-257175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224" y="3081600"/>
            <a:ext cx="811054" cy="108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000" y="205400"/>
            <a:ext cx="1027231" cy="77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787" y="3961275"/>
            <a:ext cx="1155638" cy="77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7474" y="252125"/>
            <a:ext cx="1155625" cy="8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