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Bangers"/>
      <p:regular r:id="rId13"/>
    </p:embeddedFon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Bangers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3441c956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3441c956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3441c9560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3441c956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3441c956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3441c956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3441c956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3441c956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3441c956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3441c956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3441c956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3441c956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lslqtUMwDxA&amp;ab_channel=HISTORY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5bsrg_-38P0&amp;ab_channel=FNXTV" TargetMode="External"/><Relationship Id="rId4" Type="http://schemas.openxmlformats.org/officeDocument/2006/relationships/hyperlink" Target="https://docs.google.com/document/d/114vidmjvdKxtip_X8Tli3FSgmtJMI68bds0StR1U0Cg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earningenglish.voanews.com/a/thanksgiving-american-tradition-2017/4117570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Thanksgiving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History &amp; Modernity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Bilingual History/English Language Activity 3º-4ºA-C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Olivia Gillespie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Mainstream Thanksgiving History  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1479175" y="1445550"/>
            <a:ext cx="64992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Group Discussion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Thanksgiving had both a religious and social element when it was being created. True or False?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Americans usually have a six day work week. True or False?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AutoNum type="arabicPeriod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What </a:t>
            </a: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festivities</a:t>
            </a: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occur during Thanksgiving? (There are two main ones)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8068223" y="4728875"/>
            <a:ext cx="854319" cy="28639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5 minutes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Historically Accurate Thanksgiving Story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3630700" y="2061875"/>
            <a:ext cx="200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Reading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7485525" y="4526974"/>
            <a:ext cx="1350297" cy="4001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15 MINUTES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¿Alguien puede explicar en español (o en inglés) generalmente por qué el Día de Acción de Gracia es complicado en Estados Unidos?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Vocabulary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Grateful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Gathering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Feast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Native Americans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*Avoid using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b="1" i="1" lang="en">
                <a:solidFill>
                  <a:srgbClr val="FF0000"/>
                </a:solidFill>
              </a:rPr>
              <a:t>Indian(s)</a:t>
            </a:r>
            <a:r>
              <a:rPr b="1" i="1" lang="en">
                <a:solidFill>
                  <a:srgbClr val="000000"/>
                </a:solidFill>
              </a:rPr>
              <a:t> to refer to Native Americans, </a:t>
            </a:r>
            <a:r>
              <a:rPr b="1" i="1" lang="en">
                <a:solidFill>
                  <a:srgbClr val="000000"/>
                </a:solidFill>
              </a:rPr>
              <a:t>it’s offensive.</a:t>
            </a:r>
            <a:endParaRPr b="1" i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Agradecido/a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Reunión/fiesta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Banquete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Nativos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*Evitar usar </a:t>
            </a:r>
            <a:r>
              <a:rPr b="1" lang="en">
                <a:solidFill>
                  <a:srgbClr val="FF0000"/>
                </a:solidFill>
              </a:rPr>
              <a:t>indio(s)</a:t>
            </a:r>
            <a:r>
              <a:rPr b="1" lang="en"/>
              <a:t> </a:t>
            </a:r>
            <a:r>
              <a:rPr lang="en"/>
              <a:t>para referirse a los nativos de las Américas</a:t>
            </a:r>
            <a:r>
              <a:rPr lang="en"/>
              <a:t>, es ofensivo.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Thanksgiving Today</a:t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6103850" y="3260925"/>
            <a:ext cx="25437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Bangers"/>
                <a:ea typeface="Bangers"/>
                <a:cs typeface="Bangers"/>
                <a:sym typeface="Bangers"/>
              </a:rPr>
              <a:t>Group Discussion:</a:t>
            </a:r>
            <a:endParaRPr sz="1700"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Bangers"/>
                <a:ea typeface="Bangers"/>
                <a:cs typeface="Bangers"/>
                <a:sym typeface="Bangers"/>
              </a:rPr>
              <a:t>Make a list of all the things that you are grateful for. </a:t>
            </a:r>
            <a:endParaRPr sz="17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156078" y="4492423"/>
            <a:ext cx="1739540" cy="52346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5 minutes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DINNER TIME!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group, create a Thanksgiving Menu with all your favorite holiday foods.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Include the following: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Drinks (Bebidas)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Starters/Appetizers (Entrantes)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Main Courses/Dishes (Platos principales)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Desserts (Postres)</a:t>
            </a:r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6981247" y="4437547"/>
            <a:ext cx="1910593" cy="40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10 MINUTES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